
<file path=[Content_Types].xml><?xml version="1.0" encoding="utf-8"?>
<Types xmlns="http://schemas.openxmlformats.org/package/2006/content-types"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colors3.xml" ContentType="application/vnd.openxmlformats-officedocument.drawingml.diagramColors+xml"/>
  <Override PartName="/ppt/diagrams/data1.xml" ContentType="application/vnd.openxmlformats-officedocument.drawingml.diagramData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drawing1.xml" ContentType="application/vnd.ms-office.drawingml.diagramDrawing+xml"/>
  <Override PartName="/ppt/diagrams/drawing2.xml" ContentType="application/vnd.ms-office.drawingml.diagramDrawing+xml"/>
  <Override PartName="/ppt/diagrams/drawing3.xml" ContentType="application/vnd.ms-office.drawingml.diagramDrawing+xml"/>
  <Override PartName="/ppt/diagrams/layout1.xml" ContentType="application/vnd.openxmlformats-officedocument.drawingml.diagram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</p:sldMasterIdLst>
  <p:sldIdLst>
    <p:sldId id="1002" r:id="rId5"/>
    <p:sldId id="1004" r:id="rId6"/>
    <p:sldId id="273" r:id="rId7"/>
    <p:sldId id="318" r:id="rId8"/>
    <p:sldId id="319" r:id="rId9"/>
    <p:sldId id="320" r:id="rId10"/>
    <p:sldId id="321" r:id="rId11"/>
    <p:sldId id="317" r:id="rId12"/>
    <p:sldId id="274" r:id="rId13"/>
    <p:sldId id="272" r:id="rId14"/>
    <p:sldId id="322" r:id="rId15"/>
    <p:sldId id="323" r:id="rId16"/>
    <p:sldId id="324" r:id="rId17"/>
    <p:sldId id="1005" r:id="rId18"/>
    <p:sldId id="270" r:id="rId19"/>
    <p:sldId id="325" r:id="rId20"/>
    <p:sldId id="326" r:id="rId21"/>
    <p:sldId id="327" r:id="rId22"/>
    <p:sldId id="1003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18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902A48-4672-4814-A3A8-E06C5D806E2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</dgm:pt>
    <dgm:pt modelId="{AF8EB72F-1BDE-4049-B868-09B09356E6EE}">
      <dgm:prSet custT="1"/>
      <dgm:spPr/>
      <dgm:t>
        <a:bodyPr/>
        <a:lstStyle/>
        <a:p>
          <a:r>
            <a:rPr lang="en-US" altLang="zh-CN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rPr>
            <a:t>1.</a:t>
          </a:r>
          <a:r>
            <a: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rPr>
            <a:t>卵巢中有新卵泡。此时雌激素分泌增加，腺体活动开始加强，分泌增多，生殖道轻微充血、肿胀，但动物一般无交配欲。</a:t>
          </a:r>
          <a:endParaRPr lang="en-US" altLang="zh-CN" sz="2400" b="1" dirty="0">
            <a:solidFill>
              <a:schemeClr val="tx1"/>
            </a:solidFill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E8390B5E-1E9B-42F9-9246-F8B0E8E628CF}" cxnId="{72856BCF-F810-413A-92CF-49C4158F79EA}" type="parTrans">
      <dgm:prSet/>
      <dgm:spPr/>
      <dgm:t>
        <a:bodyPr/>
        <a:lstStyle/>
        <a:p>
          <a:endParaRPr lang="zh-CN" altLang="en-US"/>
        </a:p>
      </dgm:t>
    </dgm:pt>
    <dgm:pt modelId="{1B8B99FA-8D67-4F2E-A737-FE8C85DAA7E6}" cxnId="{72856BCF-F810-413A-92CF-49C4158F79EA}" type="sibTrans">
      <dgm:prSet/>
      <dgm:spPr/>
      <dgm:t>
        <a:bodyPr/>
        <a:lstStyle/>
        <a:p>
          <a:endParaRPr lang="zh-CN" altLang="en-US"/>
        </a:p>
      </dgm:t>
    </dgm:pt>
    <dgm:pt modelId="{116C63A9-8E99-4D19-B1A0-3076E69DFC71}">
      <dgm:prSet custT="1"/>
      <dgm:spPr/>
      <dgm:t>
        <a:bodyPr/>
        <a:lstStyle/>
        <a:p>
          <a:r>
            <a:rPr lang="en-US" altLang="zh-CN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rPr>
            <a:t>2.</a:t>
          </a:r>
          <a:r>
            <a: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rPr>
            <a:t>是发情症状集中表现的阶段。动物有强烈的性欲和性兴奋，能够接受公畜交配。此时卵泡也进入新的发育阶段，卵泡迅速成熟并排卵，外阴部充血，肿胀，子宫粘膜增生，腺体分泌增多，子宫颈开张，并有黏液从阴道流出，子宫和输卵管出现蠕动现象。</a:t>
          </a:r>
          <a:endParaRPr lang="zh-CN" altLang="en-US" sz="2400" b="1" dirty="0"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DE8BB230-376D-4FCC-BAFE-02B5A26D537D}" cxnId="{371179A7-F6A7-442B-A12C-088B47C41922}" type="parTrans">
      <dgm:prSet/>
      <dgm:spPr/>
      <dgm:t>
        <a:bodyPr/>
        <a:lstStyle/>
        <a:p>
          <a:endParaRPr lang="zh-CN" altLang="en-US"/>
        </a:p>
      </dgm:t>
    </dgm:pt>
    <dgm:pt modelId="{489DCAE7-2A7B-4B1C-8160-65FE4104F8CE}" cxnId="{371179A7-F6A7-442B-A12C-088B47C41922}" type="sibTrans">
      <dgm:prSet/>
      <dgm:spPr/>
      <dgm:t>
        <a:bodyPr/>
        <a:lstStyle/>
        <a:p>
          <a:endParaRPr lang="zh-CN" altLang="en-US"/>
        </a:p>
      </dgm:t>
    </dgm:pt>
    <dgm:pt modelId="{40B39FCC-46F4-4358-ABEA-639A4D962A90}">
      <dgm:prSet custT="1"/>
      <dgm:spPr/>
      <dgm:t>
        <a:bodyPr/>
        <a:lstStyle/>
        <a:p>
          <a:r>
            <a:rPr lang="en-US" altLang="zh-CN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rPr>
            <a:t>3.</a:t>
          </a:r>
          <a:r>
            <a: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rPr>
            <a:t>发情结束后，黄体形成和维持的时期称为发情后期。行为上不表现性兴奋和交配欲，生殖系统的亢进逐渐消退，卵巢内形成黄体并分泌孕酮。</a:t>
          </a:r>
          <a:endParaRPr lang="en-US" altLang="zh-CN" sz="2400" b="1" dirty="0">
            <a:solidFill>
              <a:schemeClr val="tx1"/>
            </a:solidFill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B1F4E428-8AED-4BBE-83CA-1072F2A934F1}" cxnId="{0783C6E4-9551-4A40-897D-5EC9593C6239}" type="parTrans">
      <dgm:prSet/>
      <dgm:spPr/>
      <dgm:t>
        <a:bodyPr/>
        <a:lstStyle/>
        <a:p>
          <a:endParaRPr lang="zh-CN" altLang="en-US"/>
        </a:p>
      </dgm:t>
    </dgm:pt>
    <dgm:pt modelId="{54C57A59-726A-414C-99DD-5563D04666CE}" cxnId="{0783C6E4-9551-4A40-897D-5EC9593C6239}" type="sibTrans">
      <dgm:prSet/>
      <dgm:spPr/>
      <dgm:t>
        <a:bodyPr/>
        <a:lstStyle/>
        <a:p>
          <a:endParaRPr lang="zh-CN" altLang="en-US"/>
        </a:p>
      </dgm:t>
    </dgm:pt>
    <dgm:pt modelId="{787C1B29-EEF9-4C59-B488-8D31CFCD64B3}">
      <dgm:prSet custT="1"/>
      <dgm:spPr/>
      <dgm:t>
        <a:bodyPr/>
        <a:lstStyle/>
        <a:p>
          <a:r>
            <a:rPr lang="en-US" altLang="zh-CN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rPr>
            <a:t>4.</a:t>
          </a:r>
          <a:r>
            <a:rPr lang="zh-CN" altLang="en-US" sz="24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rPr>
            <a:t>发情后期的相对静止期。在此期间动物行为正常，无交配欲。生殖系统处于相对静止阶段，卵巢黄体退化。一旦黄体完全消失，新的卵泡开始生长发育，进入下一个发情周期。</a:t>
          </a:r>
          <a:endParaRPr lang="zh-CN" altLang="en-US" sz="2400" b="1" dirty="0"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9B0A9471-78E4-4EEF-9CC4-B8BF09E7C02C}" cxnId="{08963602-FCCD-4C02-91EA-577690E0FB19}" type="parTrans">
      <dgm:prSet/>
      <dgm:spPr/>
      <dgm:t>
        <a:bodyPr/>
        <a:lstStyle/>
        <a:p>
          <a:endParaRPr lang="zh-CN" altLang="en-US"/>
        </a:p>
      </dgm:t>
    </dgm:pt>
    <dgm:pt modelId="{5CC6A6FF-C073-4CBC-B1D1-120B2C5D9412}" cxnId="{08963602-FCCD-4C02-91EA-577690E0FB19}" type="sibTrans">
      <dgm:prSet/>
      <dgm:spPr/>
      <dgm:t>
        <a:bodyPr/>
        <a:lstStyle/>
        <a:p>
          <a:endParaRPr lang="zh-CN" altLang="en-US"/>
        </a:p>
      </dgm:t>
    </dgm:pt>
    <dgm:pt modelId="{E8F2603F-8CE0-40D4-B7E8-3078014D2329}" type="pres">
      <dgm:prSet presAssocID="{98902A48-4672-4814-A3A8-E06C5D806E2D}" presName="linear" presStyleCnt="0">
        <dgm:presLayoutVars>
          <dgm:animLvl val="lvl"/>
          <dgm:resizeHandles val="exact"/>
        </dgm:presLayoutVars>
      </dgm:prSet>
      <dgm:spPr/>
    </dgm:pt>
    <dgm:pt modelId="{3EA0B4AD-89FB-48C4-B18C-93BB58AC7D2F}" type="pres">
      <dgm:prSet presAssocID="{AF8EB72F-1BDE-4049-B868-09B09356E6EE}" presName="parentText" presStyleLbl="node1" presStyleIdx="0" presStyleCnt="4" custScaleY="68839" custLinFactY="-13219" custLinFactNeighborY="-100000">
        <dgm:presLayoutVars>
          <dgm:chMax val="0"/>
          <dgm:bulletEnabled val="1"/>
        </dgm:presLayoutVars>
      </dgm:prSet>
      <dgm:spPr/>
    </dgm:pt>
    <dgm:pt modelId="{548CB4E6-CFB3-4705-BD58-7BC232D206D2}" type="pres">
      <dgm:prSet presAssocID="{1B8B99FA-8D67-4F2E-A737-FE8C85DAA7E6}" presName="spacer" presStyleCnt="0"/>
      <dgm:spPr/>
    </dgm:pt>
    <dgm:pt modelId="{524C314A-2545-470B-AA05-C71D46B7ECEA}" type="pres">
      <dgm:prSet presAssocID="{116C63A9-8E99-4D19-B1A0-3076E69DFC71}" presName="parentText" presStyleLbl="node1" presStyleIdx="1" presStyleCnt="4" custLinFactY="-9557" custLinFactNeighborY="-100000">
        <dgm:presLayoutVars>
          <dgm:chMax val="0"/>
          <dgm:bulletEnabled val="1"/>
        </dgm:presLayoutVars>
      </dgm:prSet>
      <dgm:spPr/>
    </dgm:pt>
    <dgm:pt modelId="{DA9ADE8A-5F10-4DA5-A5F4-06CEDA7882BD}" type="pres">
      <dgm:prSet presAssocID="{489DCAE7-2A7B-4B1C-8160-65FE4104F8CE}" presName="spacer" presStyleCnt="0"/>
      <dgm:spPr/>
    </dgm:pt>
    <dgm:pt modelId="{5CDDD559-5EE8-4874-8845-98B9F9AA4EF3}" type="pres">
      <dgm:prSet presAssocID="{40B39FCC-46F4-4358-ABEA-639A4D962A90}" presName="parentText" presStyleLbl="node1" presStyleIdx="2" presStyleCnt="4" custLinFactY="-6176" custLinFactNeighborY="-100000">
        <dgm:presLayoutVars>
          <dgm:chMax val="0"/>
          <dgm:bulletEnabled val="1"/>
        </dgm:presLayoutVars>
      </dgm:prSet>
      <dgm:spPr/>
    </dgm:pt>
    <dgm:pt modelId="{5B44D462-4516-41E5-A09A-C1C0B26009BA}" type="pres">
      <dgm:prSet presAssocID="{54C57A59-726A-414C-99DD-5563D04666CE}" presName="spacer" presStyleCnt="0"/>
      <dgm:spPr/>
    </dgm:pt>
    <dgm:pt modelId="{76C86685-B091-4D5F-8D18-137A8989B08D}" type="pres">
      <dgm:prSet presAssocID="{787C1B29-EEF9-4C59-B488-8D31CFCD64B3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08963602-FCCD-4C02-91EA-577690E0FB19}" srcId="{98902A48-4672-4814-A3A8-E06C5D806E2D}" destId="{787C1B29-EEF9-4C59-B488-8D31CFCD64B3}" srcOrd="3" destOrd="0" parTransId="{9B0A9471-78E4-4EEF-9CC4-B8BF09E7C02C}" sibTransId="{5CC6A6FF-C073-4CBC-B1D1-120B2C5D9412}"/>
    <dgm:cxn modelId="{6C08F665-87C5-4691-82F8-29472C7ADE37}" type="presOf" srcId="{787C1B29-EEF9-4C59-B488-8D31CFCD64B3}" destId="{76C86685-B091-4D5F-8D18-137A8989B08D}" srcOrd="0" destOrd="0" presId="urn:microsoft.com/office/officeart/2005/8/layout/vList2"/>
    <dgm:cxn modelId="{F8A63281-0DAC-4234-B4C7-2CB0586B45CA}" type="presOf" srcId="{98902A48-4672-4814-A3A8-E06C5D806E2D}" destId="{E8F2603F-8CE0-40D4-B7E8-3078014D2329}" srcOrd="0" destOrd="0" presId="urn:microsoft.com/office/officeart/2005/8/layout/vList2"/>
    <dgm:cxn modelId="{371179A7-F6A7-442B-A12C-088B47C41922}" srcId="{98902A48-4672-4814-A3A8-E06C5D806E2D}" destId="{116C63A9-8E99-4D19-B1A0-3076E69DFC71}" srcOrd="1" destOrd="0" parTransId="{DE8BB230-376D-4FCC-BAFE-02B5A26D537D}" sibTransId="{489DCAE7-2A7B-4B1C-8160-65FE4104F8CE}"/>
    <dgm:cxn modelId="{72856BCF-F810-413A-92CF-49C4158F79EA}" srcId="{98902A48-4672-4814-A3A8-E06C5D806E2D}" destId="{AF8EB72F-1BDE-4049-B868-09B09356E6EE}" srcOrd="0" destOrd="0" parTransId="{E8390B5E-1E9B-42F9-9246-F8B0E8E628CF}" sibTransId="{1B8B99FA-8D67-4F2E-A737-FE8C85DAA7E6}"/>
    <dgm:cxn modelId="{BE3839DD-DB29-4D41-BE67-01B3CD7FA775}" type="presOf" srcId="{40B39FCC-46F4-4358-ABEA-639A4D962A90}" destId="{5CDDD559-5EE8-4874-8845-98B9F9AA4EF3}" srcOrd="0" destOrd="0" presId="urn:microsoft.com/office/officeart/2005/8/layout/vList2"/>
    <dgm:cxn modelId="{1D159CE4-1318-4A68-89FA-A3B898315A19}" type="presOf" srcId="{AF8EB72F-1BDE-4049-B868-09B09356E6EE}" destId="{3EA0B4AD-89FB-48C4-B18C-93BB58AC7D2F}" srcOrd="0" destOrd="0" presId="urn:microsoft.com/office/officeart/2005/8/layout/vList2"/>
    <dgm:cxn modelId="{0783C6E4-9551-4A40-897D-5EC9593C6239}" srcId="{98902A48-4672-4814-A3A8-E06C5D806E2D}" destId="{40B39FCC-46F4-4358-ABEA-639A4D962A90}" srcOrd="2" destOrd="0" parTransId="{B1F4E428-8AED-4BBE-83CA-1072F2A934F1}" sibTransId="{54C57A59-726A-414C-99DD-5563D04666CE}"/>
    <dgm:cxn modelId="{A1163AF5-91EB-4CF9-B163-AA5808971A0F}" type="presOf" srcId="{116C63A9-8E99-4D19-B1A0-3076E69DFC71}" destId="{524C314A-2545-470B-AA05-C71D46B7ECEA}" srcOrd="0" destOrd="0" presId="urn:microsoft.com/office/officeart/2005/8/layout/vList2"/>
    <dgm:cxn modelId="{F2C7B1C3-93D3-43D7-B5F6-2FD6FBC93404}" type="presParOf" srcId="{E8F2603F-8CE0-40D4-B7E8-3078014D2329}" destId="{3EA0B4AD-89FB-48C4-B18C-93BB58AC7D2F}" srcOrd="0" destOrd="0" presId="urn:microsoft.com/office/officeart/2005/8/layout/vList2"/>
    <dgm:cxn modelId="{5C7B186B-F316-49F5-8847-1B2D7C9748DA}" type="presParOf" srcId="{E8F2603F-8CE0-40D4-B7E8-3078014D2329}" destId="{548CB4E6-CFB3-4705-BD58-7BC232D206D2}" srcOrd="1" destOrd="0" presId="urn:microsoft.com/office/officeart/2005/8/layout/vList2"/>
    <dgm:cxn modelId="{428D49FF-65BE-4C89-A437-8F867CB4203B}" type="presParOf" srcId="{E8F2603F-8CE0-40D4-B7E8-3078014D2329}" destId="{524C314A-2545-470B-AA05-C71D46B7ECEA}" srcOrd="2" destOrd="0" presId="urn:microsoft.com/office/officeart/2005/8/layout/vList2"/>
    <dgm:cxn modelId="{0097CC8A-B915-4F71-A8F4-A5CC72C4E1C6}" type="presParOf" srcId="{E8F2603F-8CE0-40D4-B7E8-3078014D2329}" destId="{DA9ADE8A-5F10-4DA5-A5F4-06CEDA7882BD}" srcOrd="3" destOrd="0" presId="urn:microsoft.com/office/officeart/2005/8/layout/vList2"/>
    <dgm:cxn modelId="{503165DC-6C69-4E77-850C-29C22A24DBC3}" type="presParOf" srcId="{E8F2603F-8CE0-40D4-B7E8-3078014D2329}" destId="{5CDDD559-5EE8-4874-8845-98B9F9AA4EF3}" srcOrd="4" destOrd="0" presId="urn:microsoft.com/office/officeart/2005/8/layout/vList2"/>
    <dgm:cxn modelId="{56B3845A-08A6-4A0C-90F3-78E11BAA689E}" type="presParOf" srcId="{E8F2603F-8CE0-40D4-B7E8-3078014D2329}" destId="{5B44D462-4516-41E5-A09A-C1C0B26009BA}" srcOrd="5" destOrd="0" presId="urn:microsoft.com/office/officeart/2005/8/layout/vList2"/>
    <dgm:cxn modelId="{98660D94-AFDF-4616-8CEA-66C4EEC30F12}" type="presParOf" srcId="{E8F2603F-8CE0-40D4-B7E8-3078014D2329}" destId="{76C86685-B091-4D5F-8D18-137A8989B08D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6DC1452-4FE8-4A1A-AB50-92C836489351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C13C50FC-183B-4F2B-8AF5-504572CDFEBF}">
      <dgm:prSet phldrT="[文本]" custT="1"/>
      <dgm:spPr/>
      <dgm:t>
        <a:bodyPr/>
        <a:lstStyle/>
        <a:p>
          <a:r>
            <a:rPr lang="zh-CN" altLang="en-US" sz="2000" b="1" baseline="0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rPr>
            <a:t>开口期</a:t>
          </a:r>
        </a:p>
      </dgm:t>
    </dgm:pt>
    <dgm:pt modelId="{48F2F9FC-392B-4B5F-A64D-9E85D9F62AF2}" cxnId="{B967D542-E4F2-43A3-9EA6-AEC490E64B09}" type="parTrans">
      <dgm:prSet/>
      <dgm:spPr/>
      <dgm:t>
        <a:bodyPr/>
        <a:lstStyle/>
        <a:p>
          <a:endParaRPr lang="zh-CN" altLang="en-US"/>
        </a:p>
      </dgm:t>
    </dgm:pt>
    <dgm:pt modelId="{A79A5ABD-46D4-45A6-9AA7-92C319C7EC73}" cxnId="{B967D542-E4F2-43A3-9EA6-AEC490E64B09}" type="sibTrans">
      <dgm:prSet/>
      <dgm:spPr/>
      <dgm:t>
        <a:bodyPr/>
        <a:lstStyle/>
        <a:p>
          <a:endParaRPr lang="zh-CN" altLang="en-US"/>
        </a:p>
      </dgm:t>
    </dgm:pt>
    <dgm:pt modelId="{3413102B-6FFB-4A00-B240-994846469E1F}">
      <dgm:prSet phldrT="[文本]" custT="1"/>
      <dgm:spPr/>
      <dgm:t>
        <a:bodyPr/>
        <a:lstStyle/>
        <a:p>
          <a:r>
            <a:rPr lang="zh-CN" altLang="en-US" sz="2000" b="1" baseline="0" dirty="0">
              <a:latin typeface="Times New Roman" panose="02020603050405020304" pitchFamily="18" charset="0"/>
              <a:ea typeface="宋体" panose="02010600030101010101" pitchFamily="2" charset="-122"/>
            </a:rPr>
            <a:t>子宫有规律的收缩，把胎儿和胎水挤入子宫颈。子宫颈扩大后，部分胎膜突入阴道，最后破裂流出胎水。</a:t>
          </a:r>
        </a:p>
      </dgm:t>
    </dgm:pt>
    <dgm:pt modelId="{32F1D368-2BF1-4FD1-9BCC-784E882E3E6C}" cxnId="{663F35FD-6E31-48D1-A5B2-01A25DB636F8}" type="parTrans">
      <dgm:prSet/>
      <dgm:spPr/>
      <dgm:t>
        <a:bodyPr/>
        <a:lstStyle/>
        <a:p>
          <a:endParaRPr lang="zh-CN" altLang="en-US"/>
        </a:p>
      </dgm:t>
    </dgm:pt>
    <dgm:pt modelId="{8854DC74-F960-4F81-96BE-B4005E88B09F}" cxnId="{663F35FD-6E31-48D1-A5B2-01A25DB636F8}" type="sibTrans">
      <dgm:prSet/>
      <dgm:spPr/>
      <dgm:t>
        <a:bodyPr/>
        <a:lstStyle/>
        <a:p>
          <a:endParaRPr lang="zh-CN" altLang="en-US"/>
        </a:p>
      </dgm:t>
    </dgm:pt>
    <dgm:pt modelId="{C7D89C31-CD09-478E-8A37-6089DA4E7D27}">
      <dgm:prSet phldrT="[文本]" custT="1"/>
      <dgm:spPr/>
      <dgm:t>
        <a:bodyPr/>
        <a:lstStyle/>
        <a:p>
          <a:r>
            <a:rPr lang="zh-CN" altLang="en-US" sz="1800" b="1" baseline="0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rPr>
            <a:t>娩出胎儿期</a:t>
          </a:r>
        </a:p>
      </dgm:t>
    </dgm:pt>
    <dgm:pt modelId="{839A5EF1-2A2D-4102-AA0A-6C389D679A30}" cxnId="{B225377B-DC7C-4A18-AA46-357FFC02EADA}" type="parTrans">
      <dgm:prSet/>
      <dgm:spPr/>
      <dgm:t>
        <a:bodyPr/>
        <a:lstStyle/>
        <a:p>
          <a:endParaRPr lang="zh-CN" altLang="en-US"/>
        </a:p>
      </dgm:t>
    </dgm:pt>
    <dgm:pt modelId="{4375C92B-8ECC-4A4F-B635-208081E5B617}" cxnId="{B225377B-DC7C-4A18-AA46-357FFC02EADA}" type="sibTrans">
      <dgm:prSet/>
      <dgm:spPr/>
      <dgm:t>
        <a:bodyPr/>
        <a:lstStyle/>
        <a:p>
          <a:endParaRPr lang="zh-CN" altLang="en-US"/>
        </a:p>
      </dgm:t>
    </dgm:pt>
    <dgm:pt modelId="{54DE315A-FD60-4ADF-BC04-D1760D3B8C65}">
      <dgm:prSet phldrT="[文本]" custT="1"/>
      <dgm:spPr/>
      <dgm:t>
        <a:bodyPr/>
        <a:lstStyle/>
        <a:p>
          <a:r>
            <a:rPr lang="zh-CN" altLang="en-US" sz="2000" b="1" baseline="0" dirty="0">
              <a:latin typeface="Times New Roman" panose="02020603050405020304" pitchFamily="18" charset="0"/>
              <a:ea typeface="宋体" panose="02010600030101010101" pitchFamily="2" charset="-122"/>
            </a:rPr>
            <a:t>子宫更为频繁而持久地收缩，加上腹肌和膈肌收缩的协调作用，使子宫内压极度增加，驱使胎儿经阴道排出体外。</a:t>
          </a:r>
        </a:p>
      </dgm:t>
    </dgm:pt>
    <dgm:pt modelId="{E79B5938-9664-4362-B062-D733F9DBB69A}" cxnId="{50B3FFFB-48CD-4F92-BD74-AA6E1A8620F0}" type="parTrans">
      <dgm:prSet/>
      <dgm:spPr/>
      <dgm:t>
        <a:bodyPr/>
        <a:lstStyle/>
        <a:p>
          <a:endParaRPr lang="zh-CN" altLang="en-US"/>
        </a:p>
      </dgm:t>
    </dgm:pt>
    <dgm:pt modelId="{68D96BEE-2EEE-4A5B-AE32-A9508A232680}" cxnId="{50B3FFFB-48CD-4F92-BD74-AA6E1A8620F0}" type="sibTrans">
      <dgm:prSet/>
      <dgm:spPr/>
      <dgm:t>
        <a:bodyPr/>
        <a:lstStyle/>
        <a:p>
          <a:endParaRPr lang="zh-CN" altLang="en-US"/>
        </a:p>
      </dgm:t>
    </dgm:pt>
    <dgm:pt modelId="{8685DB46-CD7A-4065-92CC-8EDF256926E3}">
      <dgm:prSet phldrT="[文本]" custT="1"/>
      <dgm:spPr/>
      <dgm:t>
        <a:bodyPr/>
        <a:lstStyle/>
        <a:p>
          <a:r>
            <a:rPr lang="zh-CN" altLang="en-US" sz="1800" b="1" baseline="0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rPr>
            <a:t>胎衣排出期</a:t>
          </a:r>
        </a:p>
      </dgm:t>
    </dgm:pt>
    <dgm:pt modelId="{49EEA08B-CDD4-419B-B9C9-0C50F4E4A113}" cxnId="{30E8CF6F-64A4-4874-8B48-79D930579032}" type="parTrans">
      <dgm:prSet/>
      <dgm:spPr/>
      <dgm:t>
        <a:bodyPr/>
        <a:lstStyle/>
        <a:p>
          <a:endParaRPr lang="zh-CN" altLang="en-US"/>
        </a:p>
      </dgm:t>
    </dgm:pt>
    <dgm:pt modelId="{54507AA2-DD0E-41D5-B934-715F25B95ACD}" cxnId="{30E8CF6F-64A4-4874-8B48-79D930579032}" type="sibTrans">
      <dgm:prSet/>
      <dgm:spPr/>
      <dgm:t>
        <a:bodyPr/>
        <a:lstStyle/>
        <a:p>
          <a:endParaRPr lang="zh-CN" altLang="en-US"/>
        </a:p>
      </dgm:t>
    </dgm:pt>
    <dgm:pt modelId="{2F5BD098-24AE-4F53-BBC2-014F2A7F35A2}">
      <dgm:prSet phldrT="[文本]" custT="1"/>
      <dgm:spPr/>
      <dgm:t>
        <a:bodyPr/>
        <a:lstStyle/>
        <a:p>
          <a:r>
            <a:rPr lang="zh-CN" altLang="en-US" sz="2000" b="1" baseline="0" dirty="0">
              <a:latin typeface="Times New Roman" panose="02020603050405020304" pitchFamily="18" charset="0"/>
              <a:ea typeface="宋体" panose="02010600030101010101" pitchFamily="2" charset="-122"/>
            </a:rPr>
            <a:t>胎儿排出后，经短时间的间歇，子宫又收缩，使胎衣与子宫壁分离，随后排出体外。胎儿排出后，子宫收缩压迫血管裂口，阻止继续出血。</a:t>
          </a:r>
        </a:p>
      </dgm:t>
    </dgm:pt>
    <dgm:pt modelId="{819DCE42-171F-4254-9983-974202533464}" cxnId="{564CD85B-2E8D-419A-825F-F2DD6C55A53C}" type="parTrans">
      <dgm:prSet/>
      <dgm:spPr/>
      <dgm:t>
        <a:bodyPr/>
        <a:lstStyle/>
        <a:p>
          <a:endParaRPr lang="zh-CN" altLang="en-US"/>
        </a:p>
      </dgm:t>
    </dgm:pt>
    <dgm:pt modelId="{9517D36D-A3B7-4605-A543-C858DA7C6177}" cxnId="{564CD85B-2E8D-419A-825F-F2DD6C55A53C}" type="sibTrans">
      <dgm:prSet/>
      <dgm:spPr/>
      <dgm:t>
        <a:bodyPr/>
        <a:lstStyle/>
        <a:p>
          <a:endParaRPr lang="zh-CN" altLang="en-US"/>
        </a:p>
      </dgm:t>
    </dgm:pt>
    <dgm:pt modelId="{FCE80AF4-6287-4E0C-8ED4-F228E062C7B7}" type="pres">
      <dgm:prSet presAssocID="{46DC1452-4FE8-4A1A-AB50-92C836489351}" presName="linearFlow" presStyleCnt="0">
        <dgm:presLayoutVars>
          <dgm:dir/>
          <dgm:animLvl val="lvl"/>
          <dgm:resizeHandles val="exact"/>
        </dgm:presLayoutVars>
      </dgm:prSet>
      <dgm:spPr/>
    </dgm:pt>
    <dgm:pt modelId="{BF69D188-5C35-43B2-8EB3-08419041F51E}" type="pres">
      <dgm:prSet presAssocID="{C13C50FC-183B-4F2B-8AF5-504572CDFEBF}" presName="composite" presStyleCnt="0"/>
      <dgm:spPr/>
    </dgm:pt>
    <dgm:pt modelId="{4B2D2C6D-5909-4884-867B-933BAB840CE5}" type="pres">
      <dgm:prSet presAssocID="{C13C50FC-183B-4F2B-8AF5-504572CDFEBF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CBB8A6B4-AF69-4024-AA29-8C2E98DABFFC}" type="pres">
      <dgm:prSet presAssocID="{C13C50FC-183B-4F2B-8AF5-504572CDFEBF}" presName="descendantText" presStyleLbl="alignAcc1" presStyleIdx="0" presStyleCnt="3">
        <dgm:presLayoutVars>
          <dgm:bulletEnabled val="1"/>
        </dgm:presLayoutVars>
      </dgm:prSet>
      <dgm:spPr/>
    </dgm:pt>
    <dgm:pt modelId="{145BA936-112C-489C-BB36-47893325FC1C}" type="pres">
      <dgm:prSet presAssocID="{A79A5ABD-46D4-45A6-9AA7-92C319C7EC73}" presName="sp" presStyleCnt="0"/>
      <dgm:spPr/>
    </dgm:pt>
    <dgm:pt modelId="{ABDA3225-9469-4B0B-99D8-8925D08894C8}" type="pres">
      <dgm:prSet presAssocID="{C7D89C31-CD09-478E-8A37-6089DA4E7D27}" presName="composite" presStyleCnt="0"/>
      <dgm:spPr/>
    </dgm:pt>
    <dgm:pt modelId="{3FD220E2-A757-4CB9-B00C-140BACA86390}" type="pres">
      <dgm:prSet presAssocID="{C7D89C31-CD09-478E-8A37-6089DA4E7D27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997F7AE3-A491-4CB0-8003-C842F48FD514}" type="pres">
      <dgm:prSet presAssocID="{C7D89C31-CD09-478E-8A37-6089DA4E7D27}" presName="descendantText" presStyleLbl="alignAcc1" presStyleIdx="1" presStyleCnt="3">
        <dgm:presLayoutVars>
          <dgm:bulletEnabled val="1"/>
        </dgm:presLayoutVars>
      </dgm:prSet>
      <dgm:spPr/>
    </dgm:pt>
    <dgm:pt modelId="{C79E98AB-6F25-499C-9BD1-91965C689526}" type="pres">
      <dgm:prSet presAssocID="{4375C92B-8ECC-4A4F-B635-208081E5B617}" presName="sp" presStyleCnt="0"/>
      <dgm:spPr/>
    </dgm:pt>
    <dgm:pt modelId="{05F65247-E856-4F37-84EB-3298716B4B07}" type="pres">
      <dgm:prSet presAssocID="{8685DB46-CD7A-4065-92CC-8EDF256926E3}" presName="composite" presStyleCnt="0"/>
      <dgm:spPr/>
    </dgm:pt>
    <dgm:pt modelId="{E959888D-4A47-4AF2-85F2-F7475CA488FE}" type="pres">
      <dgm:prSet presAssocID="{8685DB46-CD7A-4065-92CC-8EDF256926E3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E48653E3-25FE-457A-BDB7-803884700E1A}" type="pres">
      <dgm:prSet presAssocID="{8685DB46-CD7A-4065-92CC-8EDF256926E3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2ADD2B39-39CB-4EBE-8ADD-88701BB8D3B5}" type="presOf" srcId="{C13C50FC-183B-4F2B-8AF5-504572CDFEBF}" destId="{4B2D2C6D-5909-4884-867B-933BAB840CE5}" srcOrd="0" destOrd="0" presId="urn:microsoft.com/office/officeart/2005/8/layout/chevron2"/>
    <dgm:cxn modelId="{564CD85B-2E8D-419A-825F-F2DD6C55A53C}" srcId="{8685DB46-CD7A-4065-92CC-8EDF256926E3}" destId="{2F5BD098-24AE-4F53-BBC2-014F2A7F35A2}" srcOrd="0" destOrd="0" parTransId="{819DCE42-171F-4254-9983-974202533464}" sibTransId="{9517D36D-A3B7-4605-A543-C858DA7C6177}"/>
    <dgm:cxn modelId="{C62E6F5C-1A66-451A-AE73-85E3A6C0BD24}" type="presOf" srcId="{3413102B-6FFB-4A00-B240-994846469E1F}" destId="{CBB8A6B4-AF69-4024-AA29-8C2E98DABFFC}" srcOrd="0" destOrd="0" presId="urn:microsoft.com/office/officeart/2005/8/layout/chevron2"/>
    <dgm:cxn modelId="{B967D542-E4F2-43A3-9EA6-AEC490E64B09}" srcId="{46DC1452-4FE8-4A1A-AB50-92C836489351}" destId="{C13C50FC-183B-4F2B-8AF5-504572CDFEBF}" srcOrd="0" destOrd="0" parTransId="{48F2F9FC-392B-4B5F-A64D-9E85D9F62AF2}" sibTransId="{A79A5ABD-46D4-45A6-9AA7-92C319C7EC73}"/>
    <dgm:cxn modelId="{30E8CF6F-64A4-4874-8B48-79D930579032}" srcId="{46DC1452-4FE8-4A1A-AB50-92C836489351}" destId="{8685DB46-CD7A-4065-92CC-8EDF256926E3}" srcOrd="2" destOrd="0" parTransId="{49EEA08B-CDD4-419B-B9C9-0C50F4E4A113}" sibTransId="{54507AA2-DD0E-41D5-B934-715F25B95ACD}"/>
    <dgm:cxn modelId="{DF768E76-532E-471A-B421-8CFAD515FB94}" type="presOf" srcId="{46DC1452-4FE8-4A1A-AB50-92C836489351}" destId="{FCE80AF4-6287-4E0C-8ED4-F228E062C7B7}" srcOrd="0" destOrd="0" presId="urn:microsoft.com/office/officeart/2005/8/layout/chevron2"/>
    <dgm:cxn modelId="{B225377B-DC7C-4A18-AA46-357FFC02EADA}" srcId="{46DC1452-4FE8-4A1A-AB50-92C836489351}" destId="{C7D89C31-CD09-478E-8A37-6089DA4E7D27}" srcOrd="1" destOrd="0" parTransId="{839A5EF1-2A2D-4102-AA0A-6C389D679A30}" sibTransId="{4375C92B-8ECC-4A4F-B635-208081E5B617}"/>
    <dgm:cxn modelId="{12EBA290-328B-4194-8F56-137F254D59EA}" type="presOf" srcId="{C7D89C31-CD09-478E-8A37-6089DA4E7D27}" destId="{3FD220E2-A757-4CB9-B00C-140BACA86390}" srcOrd="0" destOrd="0" presId="urn:microsoft.com/office/officeart/2005/8/layout/chevron2"/>
    <dgm:cxn modelId="{B679A494-EFDF-4E62-A3A8-F0021DCAE6E6}" type="presOf" srcId="{2F5BD098-24AE-4F53-BBC2-014F2A7F35A2}" destId="{E48653E3-25FE-457A-BDB7-803884700E1A}" srcOrd="0" destOrd="0" presId="urn:microsoft.com/office/officeart/2005/8/layout/chevron2"/>
    <dgm:cxn modelId="{304E399C-D937-4719-8168-5137935BE988}" type="presOf" srcId="{8685DB46-CD7A-4065-92CC-8EDF256926E3}" destId="{E959888D-4A47-4AF2-85F2-F7475CA488FE}" srcOrd="0" destOrd="0" presId="urn:microsoft.com/office/officeart/2005/8/layout/chevron2"/>
    <dgm:cxn modelId="{C4E769D1-9559-49B1-B8EF-A3897D3EE329}" type="presOf" srcId="{54DE315A-FD60-4ADF-BC04-D1760D3B8C65}" destId="{997F7AE3-A491-4CB0-8003-C842F48FD514}" srcOrd="0" destOrd="0" presId="urn:microsoft.com/office/officeart/2005/8/layout/chevron2"/>
    <dgm:cxn modelId="{50B3FFFB-48CD-4F92-BD74-AA6E1A8620F0}" srcId="{C7D89C31-CD09-478E-8A37-6089DA4E7D27}" destId="{54DE315A-FD60-4ADF-BC04-D1760D3B8C65}" srcOrd="0" destOrd="0" parTransId="{E79B5938-9664-4362-B062-D733F9DBB69A}" sibTransId="{68D96BEE-2EEE-4A5B-AE32-A9508A232680}"/>
    <dgm:cxn modelId="{663F35FD-6E31-48D1-A5B2-01A25DB636F8}" srcId="{C13C50FC-183B-4F2B-8AF5-504572CDFEBF}" destId="{3413102B-6FFB-4A00-B240-994846469E1F}" srcOrd="0" destOrd="0" parTransId="{32F1D368-2BF1-4FD1-9BCC-784E882E3E6C}" sibTransId="{8854DC74-F960-4F81-96BE-B4005E88B09F}"/>
    <dgm:cxn modelId="{3A18EC07-0DE1-49E3-9ECE-1EBB27587226}" type="presParOf" srcId="{FCE80AF4-6287-4E0C-8ED4-F228E062C7B7}" destId="{BF69D188-5C35-43B2-8EB3-08419041F51E}" srcOrd="0" destOrd="0" presId="urn:microsoft.com/office/officeart/2005/8/layout/chevron2"/>
    <dgm:cxn modelId="{D65A3AA8-DEF2-4D20-9D38-772DCF8EF7B6}" type="presParOf" srcId="{BF69D188-5C35-43B2-8EB3-08419041F51E}" destId="{4B2D2C6D-5909-4884-867B-933BAB840CE5}" srcOrd="0" destOrd="0" presId="urn:microsoft.com/office/officeart/2005/8/layout/chevron2"/>
    <dgm:cxn modelId="{43D84EDE-8B98-45C1-9350-B32426EEB615}" type="presParOf" srcId="{BF69D188-5C35-43B2-8EB3-08419041F51E}" destId="{CBB8A6B4-AF69-4024-AA29-8C2E98DABFFC}" srcOrd="1" destOrd="0" presId="urn:microsoft.com/office/officeart/2005/8/layout/chevron2"/>
    <dgm:cxn modelId="{45119ECF-2D65-4DEA-9E59-0C28E68BD624}" type="presParOf" srcId="{FCE80AF4-6287-4E0C-8ED4-F228E062C7B7}" destId="{145BA936-112C-489C-BB36-47893325FC1C}" srcOrd="1" destOrd="0" presId="urn:microsoft.com/office/officeart/2005/8/layout/chevron2"/>
    <dgm:cxn modelId="{243D230B-5A98-45E1-818F-0CB6ACF4A88B}" type="presParOf" srcId="{FCE80AF4-6287-4E0C-8ED4-F228E062C7B7}" destId="{ABDA3225-9469-4B0B-99D8-8925D08894C8}" srcOrd="2" destOrd="0" presId="urn:microsoft.com/office/officeart/2005/8/layout/chevron2"/>
    <dgm:cxn modelId="{F063B41B-F438-4BBA-AA1C-48125EF6F7F5}" type="presParOf" srcId="{ABDA3225-9469-4B0B-99D8-8925D08894C8}" destId="{3FD220E2-A757-4CB9-B00C-140BACA86390}" srcOrd="0" destOrd="0" presId="urn:microsoft.com/office/officeart/2005/8/layout/chevron2"/>
    <dgm:cxn modelId="{3EA7923B-AB98-4F10-B199-05A22E236349}" type="presParOf" srcId="{ABDA3225-9469-4B0B-99D8-8925D08894C8}" destId="{997F7AE3-A491-4CB0-8003-C842F48FD514}" srcOrd="1" destOrd="0" presId="urn:microsoft.com/office/officeart/2005/8/layout/chevron2"/>
    <dgm:cxn modelId="{98C49758-E539-423A-981D-24B1DDE4E05A}" type="presParOf" srcId="{FCE80AF4-6287-4E0C-8ED4-F228E062C7B7}" destId="{C79E98AB-6F25-499C-9BD1-91965C689526}" srcOrd="3" destOrd="0" presId="urn:microsoft.com/office/officeart/2005/8/layout/chevron2"/>
    <dgm:cxn modelId="{563BB2C8-E112-470E-9D37-FB7C28C25803}" type="presParOf" srcId="{FCE80AF4-6287-4E0C-8ED4-F228E062C7B7}" destId="{05F65247-E856-4F37-84EB-3298716B4B07}" srcOrd="4" destOrd="0" presId="urn:microsoft.com/office/officeart/2005/8/layout/chevron2"/>
    <dgm:cxn modelId="{23F42D87-0D9E-47AF-B5CB-346176B18D2D}" type="presParOf" srcId="{05F65247-E856-4F37-84EB-3298716B4B07}" destId="{E959888D-4A47-4AF2-85F2-F7475CA488FE}" srcOrd="0" destOrd="0" presId="urn:microsoft.com/office/officeart/2005/8/layout/chevron2"/>
    <dgm:cxn modelId="{215A39A9-F3B8-4AF0-9D9E-A015B570E16C}" type="presParOf" srcId="{05F65247-E856-4F37-84EB-3298716B4B07}" destId="{E48653E3-25FE-457A-BDB7-803884700E1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63EA8CF-CE9F-490E-925E-1821832C34F3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F45AE9EF-57EE-435F-AF39-299981F603F5}">
      <dgm:prSet phldrT="[文本]" custT="1"/>
      <dgm:spPr/>
      <dgm:t>
        <a:bodyPr/>
        <a:lstStyle/>
        <a:p>
          <a:r>
            <a:rPr lang="zh-CN" altLang="en-US" sz="2800" b="1" i="0" baseline="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rPr>
            <a:t>初乳</a:t>
          </a:r>
        </a:p>
      </dgm:t>
    </dgm:pt>
    <dgm:pt modelId="{0F6A5F9C-1A3F-4D93-AD54-B63E53E4551F}" cxnId="{91E5221F-BF96-45C1-AE86-FCB8B39E0B13}" type="parTrans">
      <dgm:prSet/>
      <dgm:spPr/>
      <dgm:t>
        <a:bodyPr/>
        <a:lstStyle/>
        <a:p>
          <a:endParaRPr lang="zh-CN" altLang="en-US"/>
        </a:p>
      </dgm:t>
    </dgm:pt>
    <dgm:pt modelId="{41E6F926-5C78-4C1E-BACC-E2FDC38FA347}" cxnId="{91E5221F-BF96-45C1-AE86-FCB8B39E0B13}" type="sibTrans">
      <dgm:prSet/>
      <dgm:spPr/>
      <dgm:t>
        <a:bodyPr/>
        <a:lstStyle/>
        <a:p>
          <a:endParaRPr lang="zh-CN" altLang="en-US"/>
        </a:p>
      </dgm:t>
    </dgm:pt>
    <dgm:pt modelId="{C2C29AED-C4F6-4087-8808-28907EFBBE30}">
      <dgm:prSet phldrT="[文本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 sz="2400" b="1" i="0" baseline="0" dirty="0">
              <a:latin typeface="Times New Roman" panose="02020603050405020304" pitchFamily="18" charset="0"/>
              <a:ea typeface="宋体" panose="02010600030101010101" pitchFamily="2" charset="-122"/>
            </a:rPr>
            <a:t>分娩后最初</a:t>
          </a:r>
          <a:r>
            <a:rPr lang="en-US" altLang="zh-CN" sz="2400" b="1" i="0" baseline="0" dirty="0">
              <a:latin typeface="Times New Roman" panose="02020603050405020304" pitchFamily="18" charset="0"/>
              <a:ea typeface="宋体" panose="02010600030101010101" pitchFamily="2" charset="-122"/>
            </a:rPr>
            <a:t>3-5d</a:t>
          </a:r>
          <a:r>
            <a:rPr lang="zh-CN" altLang="en-US" sz="2400" b="1" i="0" baseline="0" dirty="0">
              <a:latin typeface="Times New Roman" panose="02020603050405020304" pitchFamily="18" charset="0"/>
              <a:ea typeface="宋体" panose="02010600030101010101" pitchFamily="2" charset="-122"/>
            </a:rPr>
            <a:t>，乳腺产生的乳。</a:t>
          </a:r>
          <a:r>
            <a:rPr lang="zh-CN" altLang="en-US" sz="2400" b="1" i="0" baseline="0" dirty="0">
              <a:latin typeface="Times New Roman" panose="02020603050405020304" pitchFamily="18" charset="0"/>
              <a:ea typeface="宋体" panose="02010600030101010101" pitchFamily="2" charset="-122"/>
            </a:rPr>
            <a:t/>
          </a:r>
          <a:endParaRPr lang="zh-CN" altLang="en-US" sz="2400" b="1" i="0" baseline="0" dirty="0">
            <a:latin typeface="Times New Roman" panose="02020603050405020304" pitchFamily="18" charset="0"/>
            <a:ea typeface="宋体" panose="02010600030101010101" pitchFamily="2" charset="-122"/>
          </a:endParaRPr>
        </a:p>
      </dgm:t>
    </dgm:pt>
    <dgm:pt modelId="{6A638103-B7A0-470E-80E4-CBD1BC4B938C}" cxnId="{7456529B-69F3-400E-9E09-EFA759DA1337}" type="parTrans">
      <dgm:prSet/>
      <dgm:spPr/>
      <dgm:t>
        <a:bodyPr/>
        <a:lstStyle/>
        <a:p>
          <a:endParaRPr lang="zh-CN" altLang="en-US"/>
        </a:p>
      </dgm:t>
    </dgm:pt>
    <dgm:pt modelId="{6BF14632-2D82-4E24-B3DE-D415D3C80897}" cxnId="{7456529B-69F3-400E-9E09-EFA759DA1337}" type="sibTrans">
      <dgm:prSet/>
      <dgm:spPr/>
      <dgm:t>
        <a:bodyPr/>
        <a:lstStyle/>
        <a:p>
          <a:endParaRPr lang="zh-CN" altLang="en-US"/>
        </a:p>
      </dgm:t>
    </dgm:pt>
    <dgm:pt modelId="{23FA445A-4BC2-483C-83EA-A355E6099905}">
      <dgm:prSet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 sz="2400" b="1" i="0" baseline="0" dirty="0">
              <a:latin typeface="Times New Roman" panose="02020603050405020304" pitchFamily="18" charset="0"/>
              <a:ea typeface="宋体" panose="02010600030101010101" pitchFamily="2" charset="-122"/>
            </a:rPr>
            <a:t>成分：丰富的蛋白质、无机盐和</a:t>
          </a:r>
          <a:endParaRPr lang="zh-CN" altLang="en-US" sz="2400" b="1" i="0" baseline="0" dirty="0">
            <a:latin typeface="Times New Roman" panose="02020603050405020304" pitchFamily="18" charset="0"/>
            <a:ea typeface="宋体" panose="02010600030101010101" pitchFamily="2" charset="-122"/>
          </a:endParaRPr>
        </a:p>
      </dgm:t>
    </dgm:pt>
    <dgm:pt modelId="{72516985-B13D-4713-A5E8-F3EA0C627F82}" cxnId="{C8FBAE8D-162D-491C-8F92-90A23FC19519}" type="parTrans">
      <dgm:prSet/>
      <dgm:spPr/>
    </dgm:pt>
    <dgm:pt modelId="{B5904F8E-16F9-416A-A1FC-C4437BDFF291}" cxnId="{C8FBAE8D-162D-491C-8F92-90A23FC19519}" type="sibTrans">
      <dgm:prSet/>
      <dgm:spPr/>
    </dgm:pt>
    <dgm:pt modelId="{5C78B829-F8A0-47E2-87B2-75B78ADE7C60}">
      <dgm:prSet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 sz="2400" b="1" i="0" baseline="0" dirty="0">
              <a:latin typeface="Times New Roman" panose="02020603050405020304" pitchFamily="18" charset="0"/>
              <a:ea typeface="宋体" panose="02010600030101010101" pitchFamily="2" charset="-122"/>
            </a:rPr>
            <a:t>             </a:t>
          </a:r>
          <a:r>
            <a:rPr lang="zh-CN" altLang="en-US" sz="2400" b="1" i="0" baseline="0" dirty="0">
              <a:latin typeface="Times New Roman" panose="02020603050405020304" pitchFamily="18" charset="0"/>
              <a:ea typeface="宋体" panose="02010600030101010101" pitchFamily="2" charset="-122"/>
            </a:rPr>
            <a:t>免疫物质。</a:t>
          </a:r>
          <a:r>
            <a:rPr sz="6500"/>
            <a:t/>
          </a:r>
          <a:endParaRPr sz="6500"/>
        </a:p>
      </dgm:t>
    </dgm:pt>
    <dgm:pt modelId="{698C9DDD-591F-4742-B07C-43E87F2EAAA4}" cxnId="{9783F677-8E50-4E4B-9F6F-6E91B80B3043}" type="parTrans">
      <dgm:prSet/>
      <dgm:spPr/>
    </dgm:pt>
    <dgm:pt modelId="{BE74268B-F937-4C20-9608-154D5B1E65A5}" cxnId="{9783F677-8E50-4E4B-9F6F-6E91B80B3043}" type="sibTrans">
      <dgm:prSet/>
      <dgm:spPr/>
    </dgm:pt>
    <dgm:pt modelId="{4081E1A0-74EC-4311-BB7D-EE8A37F025BC}">
      <dgm:prSet phldrT="[文本]" custT="1"/>
      <dgm:spPr/>
      <dgm:t>
        <a:bodyPr/>
        <a:lstStyle/>
        <a:p>
          <a:r>
            <a:rPr lang="zh-CN" altLang="en-US" sz="2800" b="1" i="0" baseline="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rPr>
            <a:t>常乳</a:t>
          </a:r>
        </a:p>
      </dgm:t>
    </dgm:pt>
    <dgm:pt modelId="{1DD1737E-09F5-4FAF-8738-174ECB6B88E1}" cxnId="{65CAE595-7C11-4A95-8166-11183C641692}" type="parTrans">
      <dgm:prSet/>
      <dgm:spPr/>
      <dgm:t>
        <a:bodyPr/>
        <a:lstStyle/>
        <a:p>
          <a:endParaRPr lang="zh-CN" altLang="en-US"/>
        </a:p>
      </dgm:t>
    </dgm:pt>
    <dgm:pt modelId="{E126D63F-508E-4069-AAD3-176DC4575929}" cxnId="{65CAE595-7C11-4A95-8166-11183C641692}" type="sibTrans">
      <dgm:prSet/>
      <dgm:spPr/>
      <dgm:t>
        <a:bodyPr/>
        <a:lstStyle/>
        <a:p>
          <a:endParaRPr lang="zh-CN" altLang="en-US"/>
        </a:p>
      </dgm:t>
    </dgm:pt>
    <dgm:pt modelId="{808A84C9-2CDD-4AD0-A2DF-EEA1F334CDD5}">
      <dgm:prSet phldrT="[文本]" custT="1"/>
      <dgm:spPr/>
      <dgm:t>
        <a:bodyPr/>
        <a:lstStyle/>
        <a:p>
          <a:r>
            <a:rPr lang="zh-CN" altLang="en-US" sz="2400" b="1" i="0" baseline="0" dirty="0">
              <a:latin typeface="Times New Roman" panose="02020603050405020304" pitchFamily="18" charset="0"/>
              <a:ea typeface="宋体" panose="02010600030101010101" pitchFamily="2" charset="-122"/>
            </a:rPr>
            <a:t>初乳期过后，乳腺所分泌的乳汁。</a:t>
          </a:r>
        </a:p>
      </dgm:t>
    </dgm:pt>
    <dgm:pt modelId="{1CDEFAE3-1A53-44C7-90E1-4DAD762B8B7A}" cxnId="{9CFE16BA-F223-4B7E-88D6-ABA014CFD726}" type="parTrans">
      <dgm:prSet/>
      <dgm:spPr/>
      <dgm:t>
        <a:bodyPr/>
        <a:lstStyle/>
        <a:p>
          <a:endParaRPr lang="zh-CN" altLang="en-US"/>
        </a:p>
      </dgm:t>
    </dgm:pt>
    <dgm:pt modelId="{B64AF9FE-8A46-495A-BCCC-0E29B9C2DCBC}" cxnId="{9CFE16BA-F223-4B7E-88D6-ABA014CFD726}" type="sibTrans">
      <dgm:prSet/>
      <dgm:spPr/>
      <dgm:t>
        <a:bodyPr/>
        <a:lstStyle/>
        <a:p>
          <a:endParaRPr lang="zh-CN" altLang="en-US"/>
        </a:p>
      </dgm:t>
    </dgm:pt>
    <dgm:pt modelId="{F4FB335B-9EDB-4C3C-8D6D-08D635AB196E}">
      <dgm:prSet phldrT="[文本]" custT="1"/>
      <dgm:spPr/>
      <dgm:t>
        <a:bodyPr/>
        <a:lstStyle/>
        <a:p>
          <a:r>
            <a:rPr lang="zh-CN" altLang="en-US" sz="2800" b="1" i="0" baseline="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rPr>
            <a:t>排乳</a:t>
          </a:r>
        </a:p>
      </dgm:t>
    </dgm:pt>
    <dgm:pt modelId="{E94C2353-E5A4-4E1F-AD4D-AA8D649DBA97}" cxnId="{E61515F2-6707-4D72-A639-7CDC7038F3D0}" type="parTrans">
      <dgm:prSet/>
      <dgm:spPr/>
      <dgm:t>
        <a:bodyPr/>
        <a:lstStyle/>
        <a:p>
          <a:endParaRPr lang="zh-CN" altLang="en-US"/>
        </a:p>
      </dgm:t>
    </dgm:pt>
    <dgm:pt modelId="{AD0C4199-DDF6-4583-84F3-3F3C89E7FD14}" cxnId="{E61515F2-6707-4D72-A639-7CDC7038F3D0}" type="sibTrans">
      <dgm:prSet/>
      <dgm:spPr/>
      <dgm:t>
        <a:bodyPr/>
        <a:lstStyle/>
        <a:p>
          <a:endParaRPr lang="zh-CN" altLang="en-US"/>
        </a:p>
      </dgm:t>
    </dgm:pt>
    <dgm:pt modelId="{BC084663-9291-4ECC-AEBC-8DB5A3402484}">
      <dgm:prSet phldrT="[文本]" phldr="0" custT="1"/>
      <dgm:spPr/>
      <dgm:t>
        <a:bodyPr vert="horz" wrap="square"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 sz="2400" b="1" i="0" baseline="0" dirty="0">
              <a:latin typeface="Times New Roman" panose="02020603050405020304" pitchFamily="18" charset="0"/>
              <a:ea typeface="宋体" panose="02010600030101010101" pitchFamily="2" charset="-122"/>
            </a:rPr>
            <a:t>当哺乳或挤乳时，引起乳房容纳系统紧张度改变，使贮积在腺泡和乳导管系统内的乳汁迅速流向乳池。这一过程称为排乳。</a:t>
          </a:r>
          <a:r>
            <a:rPr sz="6500"/>
            <a:t/>
          </a:r>
          <a:endParaRPr sz="6500"/>
        </a:p>
      </dgm:t>
    </dgm:pt>
    <dgm:pt modelId="{D5768F6C-04DB-4256-86FB-614C54F62A1D}" cxnId="{5305C1A0-6773-4608-AC79-AF20C21447DD}" type="parTrans">
      <dgm:prSet/>
      <dgm:spPr/>
      <dgm:t>
        <a:bodyPr/>
        <a:lstStyle/>
        <a:p>
          <a:endParaRPr lang="zh-CN" altLang="en-US"/>
        </a:p>
      </dgm:t>
    </dgm:pt>
    <dgm:pt modelId="{651A2C97-8464-47F4-BA0C-4F03CF2DC91A}" cxnId="{5305C1A0-6773-4608-AC79-AF20C21447DD}" type="sibTrans">
      <dgm:prSet/>
      <dgm:spPr/>
      <dgm:t>
        <a:bodyPr/>
        <a:lstStyle/>
        <a:p>
          <a:endParaRPr lang="zh-CN" altLang="en-US"/>
        </a:p>
      </dgm:t>
    </dgm:pt>
    <dgm:pt modelId="{F205859E-21CD-4ADE-9243-4F8E2799C8EE}" type="pres">
      <dgm:prSet presAssocID="{163EA8CF-CE9F-490E-925E-1821832C34F3}" presName="Name0" presStyleCnt="0">
        <dgm:presLayoutVars>
          <dgm:dir/>
          <dgm:animLvl val="lvl"/>
          <dgm:resizeHandles val="exact"/>
        </dgm:presLayoutVars>
      </dgm:prSet>
      <dgm:spPr/>
    </dgm:pt>
    <dgm:pt modelId="{4C373F9E-8040-4A07-B871-E20F34B624FC}" type="pres">
      <dgm:prSet presAssocID="{F45AE9EF-57EE-435F-AF39-299981F603F5}" presName="linNode" presStyleCnt="0"/>
      <dgm:spPr/>
    </dgm:pt>
    <dgm:pt modelId="{BA125811-45BE-437A-968B-F14CA2CCBED7}" type="pres">
      <dgm:prSet presAssocID="{F45AE9EF-57EE-435F-AF39-299981F603F5}" presName="parentText" presStyleLbl="node1" presStyleIdx="0" presStyleCnt="3" custScaleY="136434">
        <dgm:presLayoutVars>
          <dgm:chMax val="1"/>
          <dgm:bulletEnabled val="1"/>
        </dgm:presLayoutVars>
      </dgm:prSet>
      <dgm:spPr/>
    </dgm:pt>
    <dgm:pt modelId="{8449CBF0-372A-413E-9098-0D9D8E3CC024}" type="pres">
      <dgm:prSet presAssocID="{F45AE9EF-57EE-435F-AF39-299981F603F5}" presName="descendantText" presStyleLbl="alignAccFollowNode1" presStyleIdx="0" presStyleCnt="3" custScaleX="98923" custScaleY="218111">
        <dgm:presLayoutVars>
          <dgm:bulletEnabled val="1"/>
        </dgm:presLayoutVars>
      </dgm:prSet>
      <dgm:spPr/>
    </dgm:pt>
    <dgm:pt modelId="{F81BD1AD-8BB8-42AA-9598-D62564A7113E}" type="pres">
      <dgm:prSet presAssocID="{41E6F926-5C78-4C1E-BACC-E2FDC38FA347}" presName="sp" presStyleCnt="0"/>
      <dgm:spPr/>
    </dgm:pt>
    <dgm:pt modelId="{3436CF27-D2E9-4C10-9B50-468063780F50}" type="pres">
      <dgm:prSet presAssocID="{4081E1A0-74EC-4311-BB7D-EE8A37F025BC}" presName="linNode" presStyleCnt="0"/>
      <dgm:spPr/>
    </dgm:pt>
    <dgm:pt modelId="{7B0D6D56-8277-481C-9135-673C0AC4222D}" type="pres">
      <dgm:prSet presAssocID="{4081E1A0-74EC-4311-BB7D-EE8A37F025BC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8B1B03EE-F92A-4AFE-BF95-EE6A18B9BB0C}" type="pres">
      <dgm:prSet presAssocID="{4081E1A0-74EC-4311-BB7D-EE8A37F025BC}" presName="descendantText" presStyleLbl="alignAccFollowNode1" presStyleIdx="1" presStyleCnt="3" custScaleY="80953">
        <dgm:presLayoutVars>
          <dgm:bulletEnabled val="1"/>
        </dgm:presLayoutVars>
      </dgm:prSet>
      <dgm:spPr/>
    </dgm:pt>
    <dgm:pt modelId="{6989FC66-A912-40F3-9694-470573889B49}" type="pres">
      <dgm:prSet presAssocID="{E126D63F-508E-4069-AAD3-176DC4575929}" presName="sp" presStyleCnt="0"/>
      <dgm:spPr/>
    </dgm:pt>
    <dgm:pt modelId="{C9A87224-CD45-499E-B07F-ABF4DDDDBDDF}" type="pres">
      <dgm:prSet presAssocID="{F4FB335B-9EDB-4C3C-8D6D-08D635AB196E}" presName="linNode" presStyleCnt="0"/>
      <dgm:spPr/>
    </dgm:pt>
    <dgm:pt modelId="{4A1658E2-1F65-4043-BB4F-96976609C40B}" type="pres">
      <dgm:prSet presAssocID="{F4FB335B-9EDB-4C3C-8D6D-08D635AB196E}" presName="parentText" presStyleLbl="node1" presStyleIdx="2" presStyleCnt="3" custScaleY="148728">
        <dgm:presLayoutVars>
          <dgm:chMax val="1"/>
          <dgm:bulletEnabled val="1"/>
        </dgm:presLayoutVars>
      </dgm:prSet>
      <dgm:spPr/>
    </dgm:pt>
    <dgm:pt modelId="{239133C0-30D9-460D-BBBA-F8C353D9233E}" type="pres">
      <dgm:prSet presAssocID="{F4FB335B-9EDB-4C3C-8D6D-08D635AB196E}" presName="descendantText" presStyleLbl="alignAccFollowNode1" presStyleIdx="2" presStyleCnt="3" custScaleY="220686">
        <dgm:presLayoutVars>
          <dgm:bulletEnabled val="1"/>
        </dgm:presLayoutVars>
      </dgm:prSet>
      <dgm:spPr/>
    </dgm:pt>
  </dgm:ptLst>
  <dgm:cxnLst>
    <dgm:cxn modelId="{91E5221F-BF96-45C1-AE86-FCB8B39E0B13}" srcId="{163EA8CF-CE9F-490E-925E-1821832C34F3}" destId="{F45AE9EF-57EE-435F-AF39-299981F603F5}" srcOrd="0" destOrd="0" parTransId="{0F6A5F9C-1A3F-4D93-AD54-B63E53E4551F}" sibTransId="{41E6F926-5C78-4C1E-BACC-E2FDC38FA347}"/>
    <dgm:cxn modelId="{7456529B-69F3-400E-9E09-EFA759DA1337}" srcId="{F45AE9EF-57EE-435F-AF39-299981F603F5}" destId="{C2C29AED-C4F6-4087-8808-28907EFBBE30}" srcOrd="0" destOrd="0" parTransId="{6A638103-B7A0-470E-80E4-CBD1BC4B938C}" sibTransId="{6BF14632-2D82-4E24-B3DE-D415D3C80897}"/>
    <dgm:cxn modelId="{C8FBAE8D-162D-491C-8F92-90A23FC19519}" srcId="{F45AE9EF-57EE-435F-AF39-299981F603F5}" destId="{23FA445A-4BC2-483C-83EA-A355E6099905}" srcOrd="1" destOrd="0" parTransId="{72516985-B13D-4713-A5E8-F3EA0C627F82}" sibTransId="{B5904F8E-16F9-416A-A1FC-C4437BDFF291}"/>
    <dgm:cxn modelId="{9783F677-8E50-4E4B-9F6F-6E91B80B3043}" srcId="{F45AE9EF-57EE-435F-AF39-299981F603F5}" destId="{5C78B829-F8A0-47E2-87B2-75B78ADE7C60}" srcOrd="2" destOrd="0" parTransId="{698C9DDD-591F-4742-B07C-43E87F2EAAA4}" sibTransId="{BE74268B-F937-4C20-9608-154D5B1E65A5}"/>
    <dgm:cxn modelId="{65CAE595-7C11-4A95-8166-11183C641692}" srcId="{163EA8CF-CE9F-490E-925E-1821832C34F3}" destId="{4081E1A0-74EC-4311-BB7D-EE8A37F025BC}" srcOrd="1" destOrd="0" parTransId="{1DD1737E-09F5-4FAF-8738-174ECB6B88E1}" sibTransId="{E126D63F-508E-4069-AAD3-176DC4575929}"/>
    <dgm:cxn modelId="{9CFE16BA-F223-4B7E-88D6-ABA014CFD726}" srcId="{4081E1A0-74EC-4311-BB7D-EE8A37F025BC}" destId="{808A84C9-2CDD-4AD0-A2DF-EEA1F334CDD5}" srcOrd="0" destOrd="1" parTransId="{1CDEFAE3-1A53-44C7-90E1-4DAD762B8B7A}" sibTransId="{B64AF9FE-8A46-495A-BCCC-0E29B9C2DCBC}"/>
    <dgm:cxn modelId="{E61515F2-6707-4D72-A639-7CDC7038F3D0}" srcId="{163EA8CF-CE9F-490E-925E-1821832C34F3}" destId="{F4FB335B-9EDB-4C3C-8D6D-08D635AB196E}" srcOrd="2" destOrd="0" parTransId="{E94C2353-E5A4-4E1F-AD4D-AA8D649DBA97}" sibTransId="{AD0C4199-DDF6-4583-84F3-3F3C89E7FD14}"/>
    <dgm:cxn modelId="{5305C1A0-6773-4608-AC79-AF20C21447DD}" srcId="{F4FB335B-9EDB-4C3C-8D6D-08D635AB196E}" destId="{BC084663-9291-4ECC-AEBC-8DB5A3402484}" srcOrd="0" destOrd="2" parTransId="{D5768F6C-04DB-4256-86FB-614C54F62A1D}" sibTransId="{651A2C97-8464-47F4-BA0C-4F03CF2DC91A}"/>
    <dgm:cxn modelId="{FED54432-B9D7-4AB8-AD2D-90295F03FC57}" type="presOf" srcId="{163EA8CF-CE9F-490E-925E-1821832C34F3}" destId="{F205859E-21CD-4ADE-9243-4F8E2799C8EE}" srcOrd="0" destOrd="0" presId="urn:microsoft.com/office/officeart/2005/8/layout/vList5"/>
    <dgm:cxn modelId="{694572CF-1A31-4063-84D6-2B0702C41B4D}" type="presParOf" srcId="{F205859E-21CD-4ADE-9243-4F8E2799C8EE}" destId="{4C373F9E-8040-4A07-B871-E20F34B624FC}" srcOrd="0" destOrd="0" presId="urn:microsoft.com/office/officeart/2005/8/layout/vList5"/>
    <dgm:cxn modelId="{6E0B69E7-4407-4372-8656-CAE39ECC6008}" type="presParOf" srcId="{4C373F9E-8040-4A07-B871-E20F34B624FC}" destId="{BA125811-45BE-437A-968B-F14CA2CCBED7}" srcOrd="0" destOrd="0" presId="urn:microsoft.com/office/officeart/2005/8/layout/vList5"/>
    <dgm:cxn modelId="{025FFFD8-13CF-4DC3-94B6-FBC6FF7FA2FD}" type="presOf" srcId="{F45AE9EF-57EE-435F-AF39-299981F603F5}" destId="{BA125811-45BE-437A-968B-F14CA2CCBED7}" srcOrd="0" destOrd="0" presId="urn:microsoft.com/office/officeart/2005/8/layout/vList5"/>
    <dgm:cxn modelId="{203741A4-4A4C-44E0-9333-3FA043AEB1E7}" type="presParOf" srcId="{4C373F9E-8040-4A07-B871-E20F34B624FC}" destId="{8449CBF0-372A-413E-9098-0D9D8E3CC024}" srcOrd="1" destOrd="0" presId="urn:microsoft.com/office/officeart/2005/8/layout/vList5"/>
    <dgm:cxn modelId="{AEE70317-7D66-4227-98E3-76283C292D11}" type="presOf" srcId="{C2C29AED-C4F6-4087-8808-28907EFBBE30}" destId="{8449CBF0-372A-413E-9098-0D9D8E3CC024}" srcOrd="0" destOrd="0" presId="urn:microsoft.com/office/officeart/2005/8/layout/vList5"/>
    <dgm:cxn modelId="{BE73550C-241A-4B50-A2E0-1C7F8E2D7EF2}" type="presOf" srcId="{23FA445A-4BC2-483C-83EA-A355E6099905}" destId="{8449CBF0-372A-413E-9098-0D9D8E3CC024}" srcOrd="0" destOrd="1" presId="urn:microsoft.com/office/officeart/2005/8/layout/vList5"/>
    <dgm:cxn modelId="{6644D5A6-89B8-421A-965C-E91BA41C3962}" type="presOf" srcId="{5C78B829-F8A0-47E2-87B2-75B78ADE7C60}" destId="{8449CBF0-372A-413E-9098-0D9D8E3CC024}" srcOrd="0" destOrd="2" presId="urn:microsoft.com/office/officeart/2005/8/layout/vList5"/>
    <dgm:cxn modelId="{1FFC3295-0309-4E7C-8B88-96073933E263}" type="presParOf" srcId="{F205859E-21CD-4ADE-9243-4F8E2799C8EE}" destId="{F81BD1AD-8BB8-42AA-9598-D62564A7113E}" srcOrd="1" destOrd="0" presId="urn:microsoft.com/office/officeart/2005/8/layout/vList5"/>
    <dgm:cxn modelId="{C6D2E0F8-CF12-43CA-B2E6-07DB1D38C9D8}" type="presParOf" srcId="{F205859E-21CD-4ADE-9243-4F8E2799C8EE}" destId="{3436CF27-D2E9-4C10-9B50-468063780F50}" srcOrd="2" destOrd="0" presId="urn:microsoft.com/office/officeart/2005/8/layout/vList5"/>
    <dgm:cxn modelId="{510EA748-A2F7-4685-8B3B-B0F3C9B94360}" type="presParOf" srcId="{3436CF27-D2E9-4C10-9B50-468063780F50}" destId="{7B0D6D56-8277-481C-9135-673C0AC4222D}" srcOrd="0" destOrd="2" presId="urn:microsoft.com/office/officeart/2005/8/layout/vList5"/>
    <dgm:cxn modelId="{75B2688B-C833-4A9A-8845-F5563901ECAB}" type="presOf" srcId="{4081E1A0-74EC-4311-BB7D-EE8A37F025BC}" destId="{7B0D6D56-8277-481C-9135-673C0AC4222D}" srcOrd="0" destOrd="0" presId="urn:microsoft.com/office/officeart/2005/8/layout/vList5"/>
    <dgm:cxn modelId="{11B99BF6-44A8-4C01-BA1B-AFCB668CCF38}" type="presParOf" srcId="{3436CF27-D2E9-4C10-9B50-468063780F50}" destId="{8B1B03EE-F92A-4AFE-BF95-EE6A18B9BB0C}" srcOrd="1" destOrd="2" presId="urn:microsoft.com/office/officeart/2005/8/layout/vList5"/>
    <dgm:cxn modelId="{4622146E-2DAE-4C2A-A900-8C88E36EEA0A}" type="presOf" srcId="{808A84C9-2CDD-4AD0-A2DF-EEA1F334CDD5}" destId="{8B1B03EE-F92A-4AFE-BF95-EE6A18B9BB0C}" srcOrd="0" destOrd="0" presId="urn:microsoft.com/office/officeart/2005/8/layout/vList5"/>
    <dgm:cxn modelId="{AB58CBB3-3F3E-479A-B8CF-4245C480B695}" type="presParOf" srcId="{F205859E-21CD-4ADE-9243-4F8E2799C8EE}" destId="{6989FC66-A912-40F3-9694-470573889B49}" srcOrd="3" destOrd="0" presId="urn:microsoft.com/office/officeart/2005/8/layout/vList5"/>
    <dgm:cxn modelId="{45AC26B9-917F-448C-A9B6-A46140D10A0E}" type="presParOf" srcId="{F205859E-21CD-4ADE-9243-4F8E2799C8EE}" destId="{C9A87224-CD45-499E-B07F-ABF4DDDDBDDF}" srcOrd="4" destOrd="0" presId="urn:microsoft.com/office/officeart/2005/8/layout/vList5"/>
    <dgm:cxn modelId="{C3D7024F-98EC-4D98-893E-8A7D057CD9A6}" type="presParOf" srcId="{C9A87224-CD45-499E-B07F-ABF4DDDDBDDF}" destId="{4A1658E2-1F65-4043-BB4F-96976609C40B}" srcOrd="0" destOrd="4" presId="urn:microsoft.com/office/officeart/2005/8/layout/vList5"/>
    <dgm:cxn modelId="{D4818049-4A8D-4CDA-8158-451330AFEBB6}" type="presOf" srcId="{F4FB335B-9EDB-4C3C-8D6D-08D635AB196E}" destId="{4A1658E2-1F65-4043-BB4F-96976609C40B}" srcOrd="0" destOrd="0" presId="urn:microsoft.com/office/officeart/2005/8/layout/vList5"/>
    <dgm:cxn modelId="{FFB17878-687B-42BE-BCE9-FBE811C65657}" type="presParOf" srcId="{C9A87224-CD45-499E-B07F-ABF4DDDDBDDF}" destId="{239133C0-30D9-460D-BBBA-F8C353D9233E}" srcOrd="1" destOrd="4" presId="urn:microsoft.com/office/officeart/2005/8/layout/vList5"/>
    <dgm:cxn modelId="{150416CD-B076-4434-8F0F-96E2353D883C}" type="presOf" srcId="{BC084663-9291-4ECC-AEBC-8DB5A3402484}" destId="{239133C0-30D9-460D-BBBA-F8C353D9233E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A0B4AD-89FB-48C4-B18C-93BB58AC7D2F}">
      <dsp:nvSpPr>
        <dsp:cNvPr id="0" name=""/>
        <dsp:cNvSpPr/>
      </dsp:nvSpPr>
      <dsp:spPr>
        <a:xfrm>
          <a:off x="0" y="0"/>
          <a:ext cx="9396536" cy="104716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400" b="1" kern="12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rPr>
            <a:t>1.</a:t>
          </a:r>
          <a:r>
            <a:rPr lang="zh-CN" altLang="en-US" sz="2400" b="1" kern="12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rPr>
            <a:t>卵巢中有新卵泡。此时雌激素分泌增加，腺体活动开始加强，分泌增多，生殖道轻微充血、肿胀，但动物一般无交配欲。</a:t>
          </a:r>
          <a:endParaRPr lang="en-US" altLang="zh-CN" sz="2400" b="1" kern="1200" dirty="0">
            <a:solidFill>
              <a:schemeClr val="tx1"/>
            </a:solidFill>
            <a:latin typeface="宋体" panose="02010600030101010101" pitchFamily="2" charset="-122"/>
            <a:ea typeface="宋体" panose="02010600030101010101" pitchFamily="2" charset="-122"/>
          </a:endParaRPr>
        </a:p>
      </dsp:txBody>
      <dsp:txXfrm>
        <a:off x="51118" y="51118"/>
        <a:ext cx="9294300" cy="944931"/>
      </dsp:txXfrm>
    </dsp:sp>
    <dsp:sp modelId="{524C314A-2545-470B-AA05-C71D46B7ECEA}">
      <dsp:nvSpPr>
        <dsp:cNvPr id="0" name=""/>
        <dsp:cNvSpPr/>
      </dsp:nvSpPr>
      <dsp:spPr>
        <a:xfrm>
          <a:off x="0" y="902639"/>
          <a:ext cx="9396536" cy="15211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400" b="1" kern="12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rPr>
            <a:t>2.</a:t>
          </a:r>
          <a:r>
            <a:rPr lang="zh-CN" altLang="en-US" sz="2400" b="1" kern="12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rPr>
            <a:t>是发情症状集中表现的阶段。动物有强烈的性欲和性兴奋，能够接受公畜交配。此时卵泡也进入新的发育阶段，卵泡迅速成熟并排卵，外阴部充血，肿胀，子宫粘膜增生，腺体分泌增多，子宫颈开张，并有黏液从阴道流出，子宫和输卵管出现蠕动现象。</a:t>
          </a:r>
          <a:endParaRPr lang="zh-CN" altLang="en-US" sz="2400" b="1" kern="1200" dirty="0">
            <a:latin typeface="宋体" panose="02010600030101010101" pitchFamily="2" charset="-122"/>
            <a:ea typeface="宋体" panose="02010600030101010101" pitchFamily="2" charset="-122"/>
          </a:endParaRPr>
        </a:p>
      </dsp:txBody>
      <dsp:txXfrm>
        <a:off x="74258" y="976897"/>
        <a:ext cx="9248020" cy="1372667"/>
      </dsp:txXfrm>
    </dsp:sp>
    <dsp:sp modelId="{5CDDD559-5EE8-4874-8845-98B9F9AA4EF3}">
      <dsp:nvSpPr>
        <dsp:cNvPr id="0" name=""/>
        <dsp:cNvSpPr/>
      </dsp:nvSpPr>
      <dsp:spPr>
        <a:xfrm>
          <a:off x="0" y="2489471"/>
          <a:ext cx="9396536" cy="15211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400" b="1" kern="12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rPr>
            <a:t>3.</a:t>
          </a:r>
          <a:r>
            <a:rPr lang="zh-CN" altLang="en-US" sz="2400" b="1" kern="12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rPr>
            <a:t>发情结束后，黄体形成和维持的时期称为发情后期。行为上不表现性兴奋和交配欲，生殖系统的亢进逐渐消退，卵巢内形成黄体并分泌孕酮。</a:t>
          </a:r>
          <a:endParaRPr lang="en-US" altLang="zh-CN" sz="2400" b="1" kern="1200" dirty="0">
            <a:solidFill>
              <a:schemeClr val="tx1"/>
            </a:solidFill>
            <a:latin typeface="宋体" panose="02010600030101010101" pitchFamily="2" charset="-122"/>
            <a:ea typeface="宋体" panose="02010600030101010101" pitchFamily="2" charset="-122"/>
          </a:endParaRPr>
        </a:p>
      </dsp:txBody>
      <dsp:txXfrm>
        <a:off x="74258" y="2563729"/>
        <a:ext cx="9248020" cy="1372667"/>
      </dsp:txXfrm>
    </dsp:sp>
    <dsp:sp modelId="{76C86685-B091-4D5F-8D18-137A8989B08D}">
      <dsp:nvSpPr>
        <dsp:cNvPr id="0" name=""/>
        <dsp:cNvSpPr/>
      </dsp:nvSpPr>
      <dsp:spPr>
        <a:xfrm>
          <a:off x="0" y="4133037"/>
          <a:ext cx="9396536" cy="152118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2400" b="1" kern="12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rPr>
            <a:t>4.</a:t>
          </a:r>
          <a:r>
            <a:rPr lang="zh-CN" altLang="en-US" sz="2400" b="1" kern="12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rPr>
            <a:t>发情后期的相对静止期。在此期间动物行为正常，无交配欲。生殖系统处于相对静止阶段，卵巢黄体退化。一旦黄体完全消失，新的卵泡开始生长发育，进入下一个发情周期。</a:t>
          </a:r>
          <a:endParaRPr lang="zh-CN" altLang="en-US" sz="2400" b="1" kern="1200" dirty="0">
            <a:latin typeface="宋体" panose="02010600030101010101" pitchFamily="2" charset="-122"/>
            <a:ea typeface="宋体" panose="02010600030101010101" pitchFamily="2" charset="-122"/>
          </a:endParaRPr>
        </a:p>
      </dsp:txBody>
      <dsp:txXfrm>
        <a:off x="74258" y="4207295"/>
        <a:ext cx="9248020" cy="13726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2D2C6D-5909-4884-867B-933BAB840CE5}">
      <dsp:nvSpPr>
        <dsp:cNvPr id="0" name=""/>
        <dsp:cNvSpPr/>
      </dsp:nvSpPr>
      <dsp:spPr>
        <a:xfrm rot="5400000">
          <a:off x="-228513" y="231491"/>
          <a:ext cx="1523424" cy="10663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000" b="1" kern="1200" baseline="0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rPr>
            <a:t>开口期</a:t>
          </a:r>
        </a:p>
      </dsp:txBody>
      <dsp:txXfrm rot="-5400000">
        <a:off x="1" y="536177"/>
        <a:ext cx="1066397" cy="457027"/>
      </dsp:txXfrm>
    </dsp:sp>
    <dsp:sp modelId="{CBB8A6B4-AF69-4024-AA29-8C2E98DABFFC}">
      <dsp:nvSpPr>
        <dsp:cNvPr id="0" name=""/>
        <dsp:cNvSpPr/>
      </dsp:nvSpPr>
      <dsp:spPr>
        <a:xfrm rot="5400000">
          <a:off x="4289767" y="-3220392"/>
          <a:ext cx="990225" cy="743696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000" b="1" kern="1200" baseline="0" dirty="0">
              <a:latin typeface="Times New Roman" panose="02020603050405020304" pitchFamily="18" charset="0"/>
              <a:ea typeface="宋体" panose="02010600030101010101" pitchFamily="2" charset="-122"/>
            </a:rPr>
            <a:t>子宫有规律的收缩，把胎儿和胎水挤入子宫颈。子宫颈扩大后，部分胎膜突入阴道，最后破裂流出胎水。</a:t>
          </a:r>
        </a:p>
      </dsp:txBody>
      <dsp:txXfrm rot="-5400000">
        <a:off x="1066398" y="51316"/>
        <a:ext cx="7388626" cy="893547"/>
      </dsp:txXfrm>
    </dsp:sp>
    <dsp:sp modelId="{3FD220E2-A757-4CB9-B00C-140BACA86390}">
      <dsp:nvSpPr>
        <dsp:cNvPr id="0" name=""/>
        <dsp:cNvSpPr/>
      </dsp:nvSpPr>
      <dsp:spPr>
        <a:xfrm rot="5400000">
          <a:off x="-228513" y="1559980"/>
          <a:ext cx="1523424" cy="10663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b="1" kern="1200" baseline="0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rPr>
            <a:t>娩出胎儿期</a:t>
          </a:r>
        </a:p>
      </dsp:txBody>
      <dsp:txXfrm rot="-5400000">
        <a:off x="1" y="1864666"/>
        <a:ext cx="1066397" cy="457027"/>
      </dsp:txXfrm>
    </dsp:sp>
    <dsp:sp modelId="{997F7AE3-A491-4CB0-8003-C842F48FD514}">
      <dsp:nvSpPr>
        <dsp:cNvPr id="0" name=""/>
        <dsp:cNvSpPr/>
      </dsp:nvSpPr>
      <dsp:spPr>
        <a:xfrm rot="5400000">
          <a:off x="4289506" y="-1891642"/>
          <a:ext cx="990746" cy="743696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000" b="1" kern="1200" baseline="0" dirty="0">
              <a:latin typeface="Times New Roman" panose="02020603050405020304" pitchFamily="18" charset="0"/>
              <a:ea typeface="宋体" panose="02010600030101010101" pitchFamily="2" charset="-122"/>
            </a:rPr>
            <a:t>子宫更为频繁而持久地收缩，加上腹肌和膈肌收缩的协调作用，使子宫内压极度增加，驱使胎儿经阴道排出体外。</a:t>
          </a:r>
        </a:p>
      </dsp:txBody>
      <dsp:txXfrm rot="-5400000">
        <a:off x="1066397" y="1379831"/>
        <a:ext cx="7388601" cy="894018"/>
      </dsp:txXfrm>
    </dsp:sp>
    <dsp:sp modelId="{E959888D-4A47-4AF2-85F2-F7475CA488FE}">
      <dsp:nvSpPr>
        <dsp:cNvPr id="0" name=""/>
        <dsp:cNvSpPr/>
      </dsp:nvSpPr>
      <dsp:spPr>
        <a:xfrm rot="5400000">
          <a:off x="-228513" y="2888469"/>
          <a:ext cx="1523424" cy="106639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1800" b="1" kern="1200" baseline="0" dirty="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rPr>
            <a:t>胎衣排出期</a:t>
          </a:r>
        </a:p>
      </dsp:txBody>
      <dsp:txXfrm rot="-5400000">
        <a:off x="1" y="3193155"/>
        <a:ext cx="1066397" cy="457027"/>
      </dsp:txXfrm>
    </dsp:sp>
    <dsp:sp modelId="{E48653E3-25FE-457A-BDB7-803884700E1A}">
      <dsp:nvSpPr>
        <dsp:cNvPr id="0" name=""/>
        <dsp:cNvSpPr/>
      </dsp:nvSpPr>
      <dsp:spPr>
        <a:xfrm rot="5400000">
          <a:off x="4289767" y="-563413"/>
          <a:ext cx="990225" cy="743696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000" b="1" kern="1200" baseline="0" dirty="0">
              <a:latin typeface="Times New Roman" panose="02020603050405020304" pitchFamily="18" charset="0"/>
              <a:ea typeface="宋体" panose="02010600030101010101" pitchFamily="2" charset="-122"/>
            </a:rPr>
            <a:t>胎儿排出后，经短时间的间歇，子宫又收缩，使胎衣与子宫壁分离，随后排出体外。胎儿排出后，子宫收缩压迫血管裂口，阻止继续出血。</a:t>
          </a:r>
        </a:p>
      </dsp:txBody>
      <dsp:txXfrm rot="-5400000">
        <a:off x="1066398" y="2708295"/>
        <a:ext cx="7388626" cy="89354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49CBF0-372A-413E-9098-0D9D8E3CC024}">
      <dsp:nvSpPr>
        <dsp:cNvPr id="0" name=""/>
        <dsp:cNvSpPr/>
      </dsp:nvSpPr>
      <dsp:spPr>
        <a:xfrm rot="5400000">
          <a:off x="4633658" y="-1758043"/>
          <a:ext cx="1537355" cy="505541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400" b="1" i="0" kern="1200" baseline="0" dirty="0">
              <a:latin typeface="Times New Roman" panose="02020603050405020304" pitchFamily="18" charset="0"/>
              <a:ea typeface="宋体" panose="02010600030101010101" pitchFamily="2" charset="-122"/>
            </a:rPr>
            <a:t>在分娩期或分娩后最初</a:t>
          </a:r>
          <a:r>
            <a:rPr lang="en-US" altLang="zh-CN" sz="2400" b="1" i="0" kern="1200" baseline="0" dirty="0">
              <a:latin typeface="Times New Roman" panose="02020603050405020304" pitchFamily="18" charset="0"/>
              <a:ea typeface="宋体" panose="02010600030101010101" pitchFamily="2" charset="-122"/>
            </a:rPr>
            <a:t>3-5d</a:t>
          </a:r>
          <a:r>
            <a:rPr lang="zh-CN" altLang="en-US" sz="2400" b="1" i="0" kern="1200" baseline="0" dirty="0">
              <a:latin typeface="Times New Roman" panose="02020603050405020304" pitchFamily="18" charset="0"/>
              <a:ea typeface="宋体" panose="02010600030101010101" pitchFamily="2" charset="-122"/>
            </a:rPr>
            <a:t>，乳腺产生的乳。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400" b="1" i="0" kern="1200" baseline="0" dirty="0">
              <a:latin typeface="Times New Roman" panose="02020603050405020304" pitchFamily="18" charset="0"/>
              <a:ea typeface="宋体" panose="02010600030101010101" pitchFamily="2" charset="-122"/>
            </a:rPr>
            <a:t>初乳中含有丰富的蛋白质、无机盐和免疫物质。</a:t>
          </a:r>
        </a:p>
      </dsp:txBody>
      <dsp:txXfrm rot="-5400000">
        <a:off x="2874630" y="76032"/>
        <a:ext cx="4980366" cy="1387261"/>
      </dsp:txXfrm>
    </dsp:sp>
    <dsp:sp modelId="{BA125811-45BE-437A-968B-F14CA2CCBED7}">
      <dsp:nvSpPr>
        <dsp:cNvPr id="0" name=""/>
        <dsp:cNvSpPr/>
      </dsp:nvSpPr>
      <dsp:spPr>
        <a:xfrm>
          <a:off x="0" y="168628"/>
          <a:ext cx="2874629" cy="120206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800" b="1" i="0" kern="1200" baseline="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rPr>
            <a:t>初乳</a:t>
          </a:r>
        </a:p>
      </dsp:txBody>
      <dsp:txXfrm>
        <a:off x="58680" y="227308"/>
        <a:ext cx="2757269" cy="1084708"/>
      </dsp:txXfrm>
    </dsp:sp>
    <dsp:sp modelId="{8B1B03EE-F92A-4AFE-BF95-EE6A18B9BB0C}">
      <dsp:nvSpPr>
        <dsp:cNvPr id="0" name=""/>
        <dsp:cNvSpPr/>
      </dsp:nvSpPr>
      <dsp:spPr>
        <a:xfrm rot="5400000">
          <a:off x="5149865" y="-534799"/>
          <a:ext cx="570597" cy="5115448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400" b="1" i="0" kern="1200" baseline="0" dirty="0">
              <a:latin typeface="Times New Roman" panose="02020603050405020304" pitchFamily="18" charset="0"/>
              <a:ea typeface="宋体" panose="02010600030101010101" pitchFamily="2" charset="-122"/>
            </a:rPr>
            <a:t>初乳期过后，乳腺所分泌的乳汁。</a:t>
          </a:r>
        </a:p>
      </dsp:txBody>
      <dsp:txXfrm rot="-5400000">
        <a:off x="2877440" y="1765480"/>
        <a:ext cx="5087594" cy="514889"/>
      </dsp:txXfrm>
    </dsp:sp>
    <dsp:sp modelId="{7B0D6D56-8277-481C-9135-673C0AC4222D}">
      <dsp:nvSpPr>
        <dsp:cNvPr id="0" name=""/>
        <dsp:cNvSpPr/>
      </dsp:nvSpPr>
      <dsp:spPr>
        <a:xfrm>
          <a:off x="0" y="1582393"/>
          <a:ext cx="2877439" cy="88106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800" b="1" i="0" kern="1200" baseline="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rPr>
            <a:t>常乳</a:t>
          </a:r>
        </a:p>
      </dsp:txBody>
      <dsp:txXfrm>
        <a:off x="43010" y="1625403"/>
        <a:ext cx="2791419" cy="795042"/>
      </dsp:txXfrm>
    </dsp:sp>
    <dsp:sp modelId="{239133C0-30D9-460D-BBBA-F8C353D9233E}">
      <dsp:nvSpPr>
        <dsp:cNvPr id="0" name=""/>
        <dsp:cNvSpPr/>
      </dsp:nvSpPr>
      <dsp:spPr>
        <a:xfrm rot="5400000">
          <a:off x="4652103" y="730035"/>
          <a:ext cx="1555505" cy="511045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sz="2400" b="1" i="0" kern="1200" baseline="0" dirty="0">
              <a:latin typeface="Times New Roman" panose="02020603050405020304" pitchFamily="18" charset="0"/>
              <a:ea typeface="宋体" panose="02010600030101010101" pitchFamily="2" charset="-122"/>
            </a:rPr>
            <a:t>当哺乳或挤乳时，引起乳房容纳系统紧张度改变，使贮积在腺泡和乳导管系统内的乳汁迅速流向乳池。这一过程称为排乳。</a:t>
          </a:r>
        </a:p>
      </dsp:txBody>
      <dsp:txXfrm rot="-5400000">
        <a:off x="2874630" y="2583442"/>
        <a:ext cx="5034519" cy="1403639"/>
      </dsp:txXfrm>
    </dsp:sp>
    <dsp:sp modelId="{4A1658E2-1F65-4043-BB4F-96976609C40B}">
      <dsp:nvSpPr>
        <dsp:cNvPr id="0" name=""/>
        <dsp:cNvSpPr/>
      </dsp:nvSpPr>
      <dsp:spPr>
        <a:xfrm>
          <a:off x="0" y="2630068"/>
          <a:ext cx="2874629" cy="13103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2800" b="1" i="0" kern="1200" baseline="0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rPr>
            <a:t>排乳</a:t>
          </a:r>
        </a:p>
      </dsp:txBody>
      <dsp:txXfrm>
        <a:off x="63968" y="2694036"/>
        <a:ext cx="2746693" cy="11824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lnSpAfChP" val="20"/>
              <dgm:param type="stBulletLvl" val="1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type="chevron" r:blip="" rot="90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ound2SameRect" r:blip="" rot="90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ound2SameRect" r:blip="" rot="-90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type="round2SameRect" r:blip="" rot="90">
                    <dgm:adjLst/>
                  </dgm:shape>
                </dgm:if>
                <dgm:else name="Name12">
                  <dgm:shape xmlns:r="http://schemas.openxmlformats.org/officeDocument/2006/relationships" type="round2SameRect" r:blip="" rot="-90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标题 140289"/>
          <p:cNvSpPr>
            <a:spLocks noGrp="1" noRot="1"/>
          </p:cNvSpPr>
          <p:nvPr>
            <p:ph type="ctrTitle"/>
          </p:nvPr>
        </p:nvSpPr>
        <p:spPr>
          <a:xfrm>
            <a:off x="5283200" y="1066800"/>
            <a:ext cx="6197600" cy="19812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defRPr/>
            </a:lvl1pPr>
          </a:lstStyle>
          <a:p>
            <a:pPr lvl="0"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140291" name="副标题 140290"/>
          <p:cNvSpPr>
            <a:spLocks noGrp="1" noRot="1"/>
          </p:cNvSpPr>
          <p:nvPr>
            <p:ph type="subTitle" idx="1"/>
          </p:nvPr>
        </p:nvSpPr>
        <p:spPr>
          <a:xfrm>
            <a:off x="5283200" y="3657600"/>
            <a:ext cx="6096000" cy="16764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None/>
              <a:defRPr/>
            </a:lvl1pPr>
            <a:lvl2pPr marL="257175" lvl="1" indent="0" algn="ctr">
              <a:buNone/>
              <a:defRPr/>
            </a:lvl2pPr>
            <a:lvl3pPr marL="514350" lvl="2" indent="0" algn="ctr">
              <a:buNone/>
              <a:defRPr/>
            </a:lvl3pPr>
            <a:lvl4pPr marL="771525" lvl="3" indent="0" algn="ctr">
              <a:buNone/>
              <a:defRPr/>
            </a:lvl4pPr>
            <a:lvl5pPr marL="1028700" lvl="4" indent="0" algn="ctr">
              <a:buNone/>
              <a:defRPr/>
            </a:lvl5pPr>
          </a:lstStyle>
          <a:p>
            <a:pPr lvl="0"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140292" name="日期占位符 140291"/>
          <p:cNvSpPr>
            <a:spLocks noGrp="1"/>
          </p:cNvSpPr>
          <p:nvPr>
            <p:ph type="dt" sz="half" idx="2"/>
          </p:nvPr>
        </p:nvSpPr>
        <p:spPr>
          <a:xfrm>
            <a:off x="402170" y="607695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790"/>
            </a:lvl1pPr>
          </a:lstStyle>
          <a:p>
            <a:pPr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293" name="页脚占位符 140292"/>
          <p:cNvSpPr>
            <a:spLocks noGrp="1"/>
          </p:cNvSpPr>
          <p:nvPr>
            <p:ph type="ftr" sz="quarter" idx="3"/>
          </p:nvPr>
        </p:nvSpPr>
        <p:spPr>
          <a:xfrm>
            <a:off x="4165600" y="6076950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790"/>
            </a:lvl1pPr>
          </a:lstStyle>
          <a:p>
            <a:pPr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294" name="灯片编号占位符 140293"/>
          <p:cNvSpPr>
            <a:spLocks noGrp="1"/>
          </p:cNvSpPr>
          <p:nvPr>
            <p:ph type="sldNum" sz="quarter" idx="4"/>
          </p:nvPr>
        </p:nvSpPr>
        <p:spPr>
          <a:xfrm>
            <a:off x="8737602" y="607695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790"/>
            </a:lvl1pPr>
          </a:lstStyle>
          <a:p>
            <a:pPr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946095" y="685800"/>
            <a:ext cx="2847975" cy="518160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02170" y="685800"/>
            <a:ext cx="8378825" cy="51816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标题 140289"/>
          <p:cNvSpPr>
            <a:spLocks noGrp="1" noRot="1"/>
          </p:cNvSpPr>
          <p:nvPr>
            <p:ph type="ctrTitle"/>
          </p:nvPr>
        </p:nvSpPr>
        <p:spPr>
          <a:xfrm>
            <a:off x="5283200" y="1066800"/>
            <a:ext cx="6197600" cy="19812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defRPr/>
            </a:lvl1pPr>
          </a:lstStyle>
          <a:p>
            <a:pPr lvl="0"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140291" name="副标题 140290"/>
          <p:cNvSpPr>
            <a:spLocks noGrp="1" noRot="1"/>
          </p:cNvSpPr>
          <p:nvPr>
            <p:ph type="subTitle" idx="1"/>
          </p:nvPr>
        </p:nvSpPr>
        <p:spPr>
          <a:xfrm>
            <a:off x="5283200" y="3657600"/>
            <a:ext cx="6096000" cy="16764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None/>
              <a:defRPr/>
            </a:lvl1pPr>
            <a:lvl2pPr marL="342900" lvl="1" indent="0" algn="ctr">
              <a:buNone/>
              <a:defRPr/>
            </a:lvl2pPr>
            <a:lvl3pPr marL="685800" lvl="2" indent="0" algn="ctr">
              <a:buNone/>
              <a:defRPr/>
            </a:lvl3pPr>
            <a:lvl4pPr marL="1028700" lvl="3" indent="0" algn="ctr">
              <a:buNone/>
              <a:defRPr/>
            </a:lvl4pPr>
            <a:lvl5pPr marL="1371600" lvl="4" indent="0" algn="ctr">
              <a:buNone/>
              <a:defRPr/>
            </a:lvl5pPr>
          </a:lstStyle>
          <a:p>
            <a:pPr lvl="0"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140292" name="日期占位符 140291"/>
          <p:cNvSpPr>
            <a:spLocks noGrp="1"/>
          </p:cNvSpPr>
          <p:nvPr>
            <p:ph type="dt" sz="half" idx="2"/>
          </p:nvPr>
        </p:nvSpPr>
        <p:spPr>
          <a:xfrm>
            <a:off x="402169" y="607695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050"/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140293" name="页脚占位符 140292"/>
          <p:cNvSpPr>
            <a:spLocks noGrp="1"/>
          </p:cNvSpPr>
          <p:nvPr>
            <p:ph type="ftr" sz="quarter" idx="3"/>
          </p:nvPr>
        </p:nvSpPr>
        <p:spPr>
          <a:xfrm>
            <a:off x="4165600" y="6076950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050"/>
            </a:lvl1pPr>
          </a:lstStyle>
          <a:p>
            <a:endParaRPr lang="zh-CN" altLang="en-US"/>
          </a:p>
        </p:txBody>
      </p:sp>
      <p:sp>
        <p:nvSpPr>
          <p:cNvPr id="140294" name="灯片编号占位符 140293"/>
          <p:cNvSpPr>
            <a:spLocks noGrp="1"/>
          </p:cNvSpPr>
          <p:nvPr>
            <p:ph type="sldNum" sz="quarter" idx="4"/>
          </p:nvPr>
        </p:nvSpPr>
        <p:spPr>
          <a:xfrm>
            <a:off x="8737601" y="607695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050"/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3375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5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06400" y="1981200"/>
            <a:ext cx="5579957" cy="38862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14112" y="1981200"/>
            <a:ext cx="5579957" cy="38862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7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1575"/>
            </a:lvl1pPr>
            <a:lvl2pPr marL="257175" indent="0">
              <a:buNone/>
              <a:defRPr sz="1350"/>
            </a:lvl2pPr>
            <a:lvl3pPr marL="514350" indent="0">
              <a:buNone/>
              <a:defRPr sz="1125"/>
            </a:lvl3pPr>
            <a:lvl4pPr marL="771525" indent="0">
              <a:buNone/>
              <a:defRPr sz="1015"/>
            </a:lvl4pPr>
            <a:lvl5pPr marL="1028700" indent="0">
              <a:buNone/>
              <a:defRPr sz="1015"/>
            </a:lvl5pPr>
            <a:lvl6pPr marL="1285875" indent="0">
              <a:buNone/>
              <a:defRPr sz="1015"/>
            </a:lvl6pPr>
            <a:lvl7pPr marL="1543050" indent="0">
              <a:buNone/>
              <a:defRPr sz="1015"/>
            </a:lvl7pPr>
            <a:lvl8pPr marL="1800225" indent="0">
              <a:buNone/>
              <a:defRPr sz="1015"/>
            </a:lvl8pPr>
            <a:lvl9pPr marL="2057400" indent="0">
              <a:buNone/>
              <a:defRPr sz="1015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7" y="2665379"/>
            <a:ext cx="4873575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1575"/>
            </a:lvl1pPr>
            <a:lvl2pPr marL="257175" indent="0">
              <a:buNone/>
              <a:defRPr sz="1350"/>
            </a:lvl2pPr>
            <a:lvl3pPr marL="514350" indent="0">
              <a:buNone/>
              <a:defRPr sz="1125"/>
            </a:lvl3pPr>
            <a:lvl4pPr marL="771525" indent="0">
              <a:buNone/>
              <a:defRPr sz="1015"/>
            </a:lvl4pPr>
            <a:lvl5pPr marL="1028700" indent="0">
              <a:buNone/>
              <a:defRPr sz="1015"/>
            </a:lvl5pPr>
            <a:lvl6pPr marL="1285875" indent="0">
              <a:buNone/>
              <a:defRPr sz="1015"/>
            </a:lvl6pPr>
            <a:lvl7pPr marL="1543050" indent="0">
              <a:buNone/>
              <a:defRPr sz="1015"/>
            </a:lvl7pPr>
            <a:lvl8pPr marL="1800225" indent="0">
              <a:buNone/>
              <a:defRPr sz="1015"/>
            </a:lvl8pPr>
            <a:lvl9pPr marL="2057400" indent="0">
              <a:buNone/>
              <a:defRPr sz="1015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18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18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fontAlgn="base"/>
            <a:r>
              <a:rPr lang="zh-CN" altLang="en-US" strike="noStrike" noProof="1"/>
              <a:t>单击图标添加图片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125"/>
            </a:lvl1pPr>
            <a:lvl2pPr marL="257175" indent="0">
              <a:buNone/>
              <a:defRPr sz="1015"/>
            </a:lvl2pPr>
            <a:lvl3pPr marL="514350" indent="0">
              <a:buNone/>
              <a:defRPr sz="900"/>
            </a:lvl3pPr>
            <a:lvl4pPr marL="771525" indent="0">
              <a:buNone/>
              <a:defRPr sz="790"/>
            </a:lvl4pPr>
            <a:lvl5pPr marL="1028700" indent="0">
              <a:buNone/>
              <a:defRPr sz="790"/>
            </a:lvl5pPr>
            <a:lvl6pPr marL="1285875" indent="0">
              <a:buNone/>
              <a:defRPr sz="790"/>
            </a:lvl6pPr>
            <a:lvl7pPr marL="1543050" indent="0">
              <a:buNone/>
              <a:defRPr sz="790"/>
            </a:lvl7pPr>
            <a:lvl8pPr marL="1800225" indent="0">
              <a:buNone/>
              <a:defRPr sz="790"/>
            </a:lvl8pPr>
            <a:lvl9pPr marL="2057400" indent="0">
              <a:buNone/>
              <a:defRPr sz="79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946094" y="685800"/>
            <a:ext cx="2847975" cy="518160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02169" y="685800"/>
            <a:ext cx="8378825" cy="51816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标题 140289"/>
          <p:cNvSpPr>
            <a:spLocks noGrp="1" noRot="1"/>
          </p:cNvSpPr>
          <p:nvPr>
            <p:ph type="ctrTitle"/>
          </p:nvPr>
        </p:nvSpPr>
        <p:spPr>
          <a:xfrm>
            <a:off x="5283200" y="1066800"/>
            <a:ext cx="6197600" cy="19812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defRPr/>
            </a:lvl1pPr>
          </a:lstStyle>
          <a:p>
            <a:pPr lvl="0"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140291" name="副标题 140290"/>
          <p:cNvSpPr>
            <a:spLocks noGrp="1" noRot="1"/>
          </p:cNvSpPr>
          <p:nvPr>
            <p:ph type="subTitle" idx="1"/>
          </p:nvPr>
        </p:nvSpPr>
        <p:spPr>
          <a:xfrm>
            <a:off x="5283200" y="3657600"/>
            <a:ext cx="6096000" cy="16764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None/>
              <a:defRPr/>
            </a:lvl1pPr>
            <a:lvl2pPr marL="457200" lvl="1" indent="0" algn="ctr">
              <a:buNone/>
              <a:defRPr/>
            </a:lvl2pPr>
            <a:lvl3pPr marL="914400" lvl="2" indent="0" algn="ctr">
              <a:buNone/>
              <a:defRPr/>
            </a:lvl3pPr>
            <a:lvl4pPr marL="1371600" lvl="3" indent="0" algn="ctr">
              <a:buNone/>
              <a:defRPr/>
            </a:lvl4pPr>
            <a:lvl5pPr marL="1828800" lvl="4" indent="0" algn="ctr">
              <a:buNone/>
              <a:defRPr/>
            </a:lvl5pPr>
          </a:lstStyle>
          <a:p>
            <a:pPr lvl="0"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140292" name="日期占位符 140291"/>
          <p:cNvSpPr>
            <a:spLocks noGrp="1"/>
          </p:cNvSpPr>
          <p:nvPr>
            <p:ph type="dt" sz="half" idx="2"/>
          </p:nvPr>
        </p:nvSpPr>
        <p:spPr>
          <a:xfrm>
            <a:off x="402167" y="607695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/>
            </a:lvl1pPr>
          </a:lstStyle>
          <a:p>
            <a:pPr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293" name="页脚占位符 140292"/>
          <p:cNvSpPr>
            <a:spLocks noGrp="1"/>
          </p:cNvSpPr>
          <p:nvPr>
            <p:ph type="ftr" sz="quarter" idx="3"/>
          </p:nvPr>
        </p:nvSpPr>
        <p:spPr>
          <a:xfrm>
            <a:off x="4165600" y="6076950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/>
            </a:lvl1pPr>
          </a:lstStyle>
          <a:p>
            <a:pPr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294" name="灯片编号占位符 140293"/>
          <p:cNvSpPr>
            <a:spLocks noGrp="1"/>
          </p:cNvSpPr>
          <p:nvPr>
            <p:ph type="sldNum" sz="quarter" idx="4"/>
          </p:nvPr>
        </p:nvSpPr>
        <p:spPr>
          <a:xfrm>
            <a:off x="8737600" y="607695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/>
            </a:lvl1pPr>
          </a:lstStyle>
          <a:p>
            <a:pPr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06400" y="1981200"/>
            <a:ext cx="5579957" cy="38862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14111" y="1981200"/>
            <a:ext cx="5579957" cy="38862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253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1015">
                <a:solidFill>
                  <a:schemeClr val="tx1">
                    <a:tint val="75000"/>
                  </a:schemeClr>
                </a:solidFill>
              </a:defRPr>
            </a:lvl1pPr>
            <a:lvl2pPr marL="193040" indent="0">
              <a:buNone/>
              <a:defRPr sz="845">
                <a:solidFill>
                  <a:schemeClr val="tx1">
                    <a:tint val="75000"/>
                  </a:schemeClr>
                </a:solidFill>
              </a:defRPr>
            </a:lvl2pPr>
            <a:lvl3pPr marL="386080" indent="0">
              <a:buNone/>
              <a:defRPr sz="760">
                <a:solidFill>
                  <a:schemeClr val="tx1">
                    <a:tint val="75000"/>
                  </a:schemeClr>
                </a:solidFill>
              </a:defRPr>
            </a:lvl3pPr>
            <a:lvl4pPr marL="578485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4pPr>
            <a:lvl5pPr marL="771525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5pPr>
            <a:lvl6pPr marL="964565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6pPr>
            <a:lvl7pPr marL="1157605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7pPr>
            <a:lvl8pPr marL="1350010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8pPr>
            <a:lvl9pPr marL="1543050" indent="0">
              <a:buNone/>
              <a:defRPr sz="6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946092" y="685800"/>
            <a:ext cx="2847975" cy="518160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02167" y="685800"/>
            <a:ext cx="8378825" cy="51816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06400" y="1981200"/>
            <a:ext cx="5579957" cy="38862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14112" y="1981200"/>
            <a:ext cx="5579957" cy="388620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8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1180"/>
            </a:lvl1pPr>
            <a:lvl2pPr marL="193040" indent="0">
              <a:buNone/>
              <a:defRPr sz="1015"/>
            </a:lvl2pPr>
            <a:lvl3pPr marL="386080" indent="0">
              <a:buNone/>
              <a:defRPr sz="845"/>
            </a:lvl3pPr>
            <a:lvl4pPr marL="578485" indent="0">
              <a:buNone/>
              <a:defRPr sz="760"/>
            </a:lvl4pPr>
            <a:lvl5pPr marL="771525" indent="0">
              <a:buNone/>
              <a:defRPr sz="760"/>
            </a:lvl5pPr>
            <a:lvl6pPr marL="964565" indent="0">
              <a:buNone/>
              <a:defRPr sz="760"/>
            </a:lvl6pPr>
            <a:lvl7pPr marL="1157605" indent="0">
              <a:buNone/>
              <a:defRPr sz="760"/>
            </a:lvl7pPr>
            <a:lvl8pPr marL="1350010" indent="0">
              <a:buNone/>
              <a:defRPr sz="760"/>
            </a:lvl8pPr>
            <a:lvl9pPr marL="1543050" indent="0">
              <a:buNone/>
              <a:defRPr sz="76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8" y="2665379"/>
            <a:ext cx="4873575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1180"/>
            </a:lvl1pPr>
            <a:lvl2pPr marL="193040" indent="0">
              <a:buNone/>
              <a:defRPr sz="1015"/>
            </a:lvl2pPr>
            <a:lvl3pPr marL="386080" indent="0">
              <a:buNone/>
              <a:defRPr sz="845"/>
            </a:lvl3pPr>
            <a:lvl4pPr marL="578485" indent="0">
              <a:buNone/>
              <a:defRPr sz="760"/>
            </a:lvl4pPr>
            <a:lvl5pPr marL="771525" indent="0">
              <a:buNone/>
              <a:defRPr sz="760"/>
            </a:lvl5pPr>
            <a:lvl6pPr marL="964565" indent="0">
              <a:buNone/>
              <a:defRPr sz="760"/>
            </a:lvl6pPr>
            <a:lvl7pPr marL="1157605" indent="0">
              <a:buNone/>
              <a:defRPr sz="760"/>
            </a:lvl7pPr>
            <a:lvl8pPr marL="1350010" indent="0">
              <a:buNone/>
              <a:defRPr sz="760"/>
            </a:lvl8pPr>
            <a:lvl9pPr marL="1543050" indent="0">
              <a:buNone/>
              <a:defRPr sz="76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135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1350"/>
            </a:lvl1pPr>
            <a:lvl2pPr>
              <a:defRPr sz="1180"/>
            </a:lvl2pPr>
            <a:lvl3pPr>
              <a:defRPr sz="1015"/>
            </a:lvl3pPr>
            <a:lvl4pPr>
              <a:defRPr sz="845"/>
            </a:lvl4pPr>
            <a:lvl5pPr>
              <a:defRPr sz="845"/>
            </a:lvl5pPr>
            <a:lvl6pPr>
              <a:defRPr sz="845"/>
            </a:lvl6pPr>
            <a:lvl7pPr>
              <a:defRPr sz="845"/>
            </a:lvl7pPr>
            <a:lvl8pPr>
              <a:defRPr sz="845"/>
            </a:lvl8pPr>
            <a:lvl9pPr>
              <a:defRPr sz="845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675"/>
            </a:lvl1pPr>
            <a:lvl2pPr marL="193040" indent="0">
              <a:buNone/>
              <a:defRPr sz="590"/>
            </a:lvl2pPr>
            <a:lvl3pPr marL="386080" indent="0">
              <a:buNone/>
              <a:defRPr sz="505"/>
            </a:lvl3pPr>
            <a:lvl4pPr marL="578485" indent="0">
              <a:buNone/>
              <a:defRPr sz="420"/>
            </a:lvl4pPr>
            <a:lvl5pPr marL="771525" indent="0">
              <a:buNone/>
              <a:defRPr sz="420"/>
            </a:lvl5pPr>
            <a:lvl6pPr marL="964565" indent="0">
              <a:buNone/>
              <a:defRPr sz="420"/>
            </a:lvl6pPr>
            <a:lvl7pPr marL="1157605" indent="0">
              <a:buNone/>
              <a:defRPr sz="420"/>
            </a:lvl7pPr>
            <a:lvl8pPr marL="1350010" indent="0">
              <a:buNone/>
              <a:defRPr sz="420"/>
            </a:lvl8pPr>
            <a:lvl9pPr marL="1543050" indent="0">
              <a:buNone/>
              <a:defRPr sz="42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135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1350"/>
            </a:lvl1pPr>
            <a:lvl2pPr marL="193040" indent="0">
              <a:buNone/>
              <a:defRPr sz="1180"/>
            </a:lvl2pPr>
            <a:lvl3pPr marL="386080" indent="0">
              <a:buNone/>
              <a:defRPr sz="1015"/>
            </a:lvl3pPr>
            <a:lvl4pPr marL="578485" indent="0">
              <a:buNone/>
              <a:defRPr sz="845"/>
            </a:lvl4pPr>
            <a:lvl5pPr marL="771525" indent="0">
              <a:buNone/>
              <a:defRPr sz="845"/>
            </a:lvl5pPr>
            <a:lvl6pPr marL="964565" indent="0">
              <a:buNone/>
              <a:defRPr sz="845"/>
            </a:lvl6pPr>
            <a:lvl7pPr marL="1157605" indent="0">
              <a:buNone/>
              <a:defRPr sz="845"/>
            </a:lvl7pPr>
            <a:lvl8pPr marL="1350010" indent="0">
              <a:buNone/>
              <a:defRPr sz="845"/>
            </a:lvl8pPr>
            <a:lvl9pPr marL="1543050" indent="0">
              <a:buNone/>
              <a:defRPr sz="845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845"/>
            </a:lvl1pPr>
            <a:lvl2pPr marL="193040" indent="0">
              <a:buNone/>
              <a:defRPr sz="760"/>
            </a:lvl2pPr>
            <a:lvl3pPr marL="386080" indent="0">
              <a:buNone/>
              <a:defRPr sz="675"/>
            </a:lvl3pPr>
            <a:lvl4pPr marL="578485" indent="0">
              <a:buNone/>
              <a:defRPr sz="590"/>
            </a:lvl4pPr>
            <a:lvl5pPr marL="771525" indent="0">
              <a:buNone/>
              <a:defRPr sz="590"/>
            </a:lvl5pPr>
            <a:lvl6pPr marL="964565" indent="0">
              <a:buNone/>
              <a:defRPr sz="590"/>
            </a:lvl6pPr>
            <a:lvl7pPr marL="1157605" indent="0">
              <a:buNone/>
              <a:defRPr sz="590"/>
            </a:lvl7pPr>
            <a:lvl8pPr marL="1350010" indent="0">
              <a:buNone/>
              <a:defRPr sz="590"/>
            </a:lvl8pPr>
            <a:lvl9pPr marL="1543050" indent="0">
              <a:buNone/>
              <a:defRPr sz="59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3" Type="http://schemas.openxmlformats.org/officeDocument/2006/relationships/theme" Target="../theme/theme2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3" Type="http://schemas.openxmlformats.org/officeDocument/2006/relationships/theme" Target="../theme/theme3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39265"/>
          <p:cNvSpPr>
            <a:spLocks noGrp="1" noRot="1"/>
          </p:cNvSpPr>
          <p:nvPr>
            <p:ph type="title"/>
          </p:nvPr>
        </p:nvSpPr>
        <p:spPr>
          <a:xfrm>
            <a:off x="402169" y="685800"/>
            <a:ext cx="11387667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39266"/>
          <p:cNvSpPr>
            <a:spLocks noGrp="1" noRot="1"/>
          </p:cNvSpPr>
          <p:nvPr>
            <p:ph type="body"/>
          </p:nvPr>
        </p:nvSpPr>
        <p:spPr>
          <a:xfrm>
            <a:off x="406401" y="1981200"/>
            <a:ext cx="11387667" cy="3886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19304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160655"/>
            <a:r>
              <a:rPr lang="zh-CN" altLang="en-US" dirty="0"/>
              <a:t>第二级</a:t>
            </a:r>
            <a:endParaRPr lang="zh-CN" altLang="en-US" dirty="0"/>
          </a:p>
          <a:p>
            <a:pPr lvl="2" indent="-128905"/>
            <a:r>
              <a:rPr lang="zh-CN" altLang="en-US" dirty="0"/>
              <a:t>第三级</a:t>
            </a:r>
            <a:endParaRPr lang="zh-CN" altLang="en-US" dirty="0"/>
          </a:p>
          <a:p>
            <a:pPr lvl="3" indent="-128905"/>
            <a:r>
              <a:rPr lang="zh-CN" altLang="en-US" dirty="0"/>
              <a:t>第四级</a:t>
            </a:r>
            <a:endParaRPr lang="zh-CN" altLang="en-US" dirty="0"/>
          </a:p>
          <a:p>
            <a:pPr lvl="4" indent="-128905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39268" name="日期占位符 139267"/>
          <p:cNvSpPr>
            <a:spLocks noGrp="1"/>
          </p:cNvSpPr>
          <p:nvPr>
            <p:ph type="dt" sz="half" idx="2"/>
          </p:nvPr>
        </p:nvSpPr>
        <p:spPr>
          <a:xfrm>
            <a:off x="402170" y="601980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79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9269" name="页脚占位符 139268"/>
          <p:cNvSpPr>
            <a:spLocks noGrp="1"/>
          </p:cNvSpPr>
          <p:nvPr>
            <p:ph type="ftr" sz="quarter" idx="3"/>
          </p:nvPr>
        </p:nvSpPr>
        <p:spPr>
          <a:xfrm>
            <a:off x="4165600" y="6019800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79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9270" name="灯片编号占位符 139269"/>
          <p:cNvSpPr>
            <a:spLocks noGrp="1"/>
          </p:cNvSpPr>
          <p:nvPr>
            <p:ph type="sldNum" sz="quarter" idx="4"/>
          </p:nvPr>
        </p:nvSpPr>
        <p:spPr>
          <a:xfrm>
            <a:off x="8737602" y="601980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790"/>
            </a:lvl1pPr>
          </a:lstStyle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51435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75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93040" lvl="0" indent="-193040" algn="l" defTabSz="51435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v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17830" lvl="1" indent="-160655" algn="l" defTabSz="51435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"/>
        <a:defRPr sz="157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643255" lvl="2" indent="-128905" algn="l" defTabSz="51435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900430" lvl="3" indent="-128905" algn="l" defTabSz="51435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"/>
        <a:defRPr sz="112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157605" lvl="4" indent="-128905" algn="l" defTabSz="51435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12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414780" lvl="5" indent="-128905" algn="l" defTabSz="51435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12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671955" lvl="6" indent="-128905" algn="l" defTabSz="51435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12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929130" lvl="7" indent="-128905" algn="l" defTabSz="51435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12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86305" lvl="8" indent="-128905" algn="l" defTabSz="51435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12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51435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01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257175" lvl="1" indent="0" algn="l" defTabSz="51435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514350" lvl="2" indent="0" algn="l" defTabSz="51435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771525" lvl="3" indent="0" algn="l" defTabSz="51435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028700" lvl="4" indent="0" algn="l" defTabSz="51435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1285875" lvl="5" indent="0" algn="l" defTabSz="51435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1543050" lvl="6" indent="0" algn="l" defTabSz="51435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1800225" lvl="7" indent="0" algn="l" defTabSz="51435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2057400" lvl="8" indent="0" algn="l" defTabSz="51435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39265"/>
          <p:cNvSpPr>
            <a:spLocks noGrp="1" noRot="1"/>
          </p:cNvSpPr>
          <p:nvPr>
            <p:ph type="title"/>
          </p:nvPr>
        </p:nvSpPr>
        <p:spPr>
          <a:xfrm>
            <a:off x="402168" y="685800"/>
            <a:ext cx="11387667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39266"/>
          <p:cNvSpPr>
            <a:spLocks noGrp="1" noRot="1"/>
          </p:cNvSpPr>
          <p:nvPr>
            <p:ph type="body"/>
          </p:nvPr>
        </p:nvSpPr>
        <p:spPr>
          <a:xfrm>
            <a:off x="406401" y="1981200"/>
            <a:ext cx="11387667" cy="3886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257175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14630"/>
            <a:r>
              <a:rPr lang="zh-CN" altLang="en-US" dirty="0"/>
              <a:t>第二级</a:t>
            </a:r>
            <a:endParaRPr lang="zh-CN" altLang="en-US" dirty="0"/>
          </a:p>
          <a:p>
            <a:pPr lvl="2" indent="-171450"/>
            <a:r>
              <a:rPr lang="zh-CN" altLang="en-US" dirty="0"/>
              <a:t>第三级</a:t>
            </a:r>
            <a:endParaRPr lang="zh-CN" altLang="en-US" dirty="0"/>
          </a:p>
          <a:p>
            <a:pPr lvl="3" indent="-171450"/>
            <a:r>
              <a:rPr lang="zh-CN" altLang="en-US" dirty="0"/>
              <a:t>第四级</a:t>
            </a:r>
            <a:endParaRPr lang="zh-CN" altLang="en-US" dirty="0"/>
          </a:p>
          <a:p>
            <a:pPr lvl="4" indent="-17145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39268" name="日期占位符 139267"/>
          <p:cNvSpPr>
            <a:spLocks noGrp="1"/>
          </p:cNvSpPr>
          <p:nvPr>
            <p:ph type="dt" sz="half" idx="2"/>
          </p:nvPr>
        </p:nvSpPr>
        <p:spPr>
          <a:xfrm>
            <a:off x="402169" y="601980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050"/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139269" name="页脚占位符 139268"/>
          <p:cNvSpPr>
            <a:spLocks noGrp="1"/>
          </p:cNvSpPr>
          <p:nvPr>
            <p:ph type="ftr" sz="quarter" idx="3"/>
          </p:nvPr>
        </p:nvSpPr>
        <p:spPr>
          <a:xfrm>
            <a:off x="4165600" y="6019800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050"/>
            </a:lvl1pPr>
          </a:lstStyle>
          <a:p>
            <a:endParaRPr lang="zh-CN" altLang="en-US"/>
          </a:p>
        </p:txBody>
      </p:sp>
      <p:sp>
        <p:nvSpPr>
          <p:cNvPr id="139270" name="灯片编号占位符 139269"/>
          <p:cNvSpPr>
            <a:spLocks noGrp="1"/>
          </p:cNvSpPr>
          <p:nvPr>
            <p:ph type="sldNum" sz="quarter" idx="4"/>
          </p:nvPr>
        </p:nvSpPr>
        <p:spPr>
          <a:xfrm>
            <a:off x="8737601" y="601980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050"/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lvl="0" indent="0" algn="ctr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3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7175" lvl="0" indent="-257175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v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57530" lvl="1" indent="-214630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"/>
        <a:defRPr sz="21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200150" lvl="3" indent="-171450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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543050" lvl="4" indent="-171450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885950" lvl="5" indent="-171450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228850" lvl="6" indent="-171450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71750" lvl="7" indent="-171450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14650" lvl="8" indent="-171450" algn="l" defTabSz="6858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lvl="1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685800" lvl="2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028700" lvl="3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371600" lvl="4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1714500" lvl="5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057400" lvl="6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2400300" lvl="7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2743200" lvl="8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39265"/>
          <p:cNvSpPr>
            <a:spLocks noGrp="1" noRot="1"/>
          </p:cNvSpPr>
          <p:nvPr>
            <p:ph type="title"/>
          </p:nvPr>
        </p:nvSpPr>
        <p:spPr>
          <a:xfrm>
            <a:off x="402167" y="685800"/>
            <a:ext cx="11387667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 indent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39266"/>
          <p:cNvSpPr>
            <a:spLocks noGrp="1" noRot="1"/>
          </p:cNvSpPr>
          <p:nvPr>
            <p:ph type="body"/>
          </p:nvPr>
        </p:nvSpPr>
        <p:spPr>
          <a:xfrm>
            <a:off x="406400" y="1981200"/>
            <a:ext cx="11387667" cy="3886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39268" name="日期占位符 139267"/>
          <p:cNvSpPr>
            <a:spLocks noGrp="1"/>
          </p:cNvSpPr>
          <p:nvPr>
            <p:ph type="dt" sz="half" idx="2"/>
          </p:nvPr>
        </p:nvSpPr>
        <p:spPr>
          <a:xfrm>
            <a:off x="402167" y="601980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9269" name="页脚占位符 139268"/>
          <p:cNvSpPr>
            <a:spLocks noGrp="1"/>
          </p:cNvSpPr>
          <p:nvPr>
            <p:ph type="ftr" sz="quarter" idx="3"/>
          </p:nvPr>
        </p:nvSpPr>
        <p:spPr>
          <a:xfrm>
            <a:off x="4165600" y="6019800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9270" name="灯片编号占位符 139269"/>
          <p:cNvSpPr>
            <a:spLocks noGrp="1"/>
          </p:cNvSpPr>
          <p:nvPr>
            <p:ph type="sldNum" sz="quarter" idx="4"/>
          </p:nvPr>
        </p:nvSpPr>
        <p:spPr>
          <a:xfrm>
            <a:off x="8737600" y="601980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marL="0" lvl="0" indent="0" algn="ctr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v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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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microsoft.com/office/2007/relationships/diagramDrawing" Target="../diagrams/drawing2.xml"/><Relationship Id="rId4" Type="http://schemas.openxmlformats.org/officeDocument/2006/relationships/diagramColors" Target="../diagrams/colors2.xml"/><Relationship Id="rId3" Type="http://schemas.openxmlformats.org/officeDocument/2006/relationships/diagramQuickStyle" Target="../diagrams/quickStyle2.xml"/><Relationship Id="rId2" Type="http://schemas.openxmlformats.org/officeDocument/2006/relationships/diagramLayout" Target="../diagrams/layout2.xml"/><Relationship Id="rId1" Type="http://schemas.openxmlformats.org/officeDocument/2006/relationships/diagramData" Target="../diagrams/data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microsoft.com/office/2007/relationships/diagramDrawing" Target="../diagrams/drawing3.xml"/><Relationship Id="rId4" Type="http://schemas.openxmlformats.org/officeDocument/2006/relationships/diagramColors" Target="../diagrams/colors3.xml"/><Relationship Id="rId3" Type="http://schemas.openxmlformats.org/officeDocument/2006/relationships/diagramQuickStyle" Target="../diagrams/quickStyle3.xml"/><Relationship Id="rId2" Type="http://schemas.openxmlformats.org/officeDocument/2006/relationships/diagramLayout" Target="../diagrams/layout3.xml"/><Relationship Id="rId1" Type="http://schemas.openxmlformats.org/officeDocument/2006/relationships/diagramData" Target="../diagrams/data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4.png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8.jpeg"/><Relationship Id="rId1" Type="http://schemas.openxmlformats.org/officeDocument/2006/relationships/image" Target="../media/image7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/>
        </p:nvSpPr>
        <p:spPr>
          <a:xfrm>
            <a:off x="2135560" y="1458580"/>
            <a:ext cx="6120680" cy="633601"/>
          </a:xfrm>
          <a:prstGeom prst="rect">
            <a:avLst/>
          </a:prstGeom>
        </p:spPr>
        <p:txBody>
          <a:bodyPr vert="horz" lIns="51435" tIns="25718" rIns="51435" bIns="25718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1pPr>
          </a:lstStyle>
          <a:p>
            <a:pPr algn="l" defTabSz="514350"/>
            <a:r>
              <a:rPr lang="zh-CN" altLang="en-US" sz="2800" dirty="0">
                <a:solidFill>
                  <a:srgbClr val="CCECFF">
                    <a:lumMod val="10000"/>
                  </a:srgb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模块二    家畜解剖生理的认知</a:t>
            </a:r>
            <a:endParaRPr lang="zh-CN" altLang="en-US" sz="2800" dirty="0">
              <a:solidFill>
                <a:srgbClr val="CCECFF">
                  <a:lumMod val="10000"/>
                </a:srgb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/>
        </p:nvSpPr>
        <p:spPr>
          <a:xfrm>
            <a:off x="3524250" y="2924945"/>
            <a:ext cx="5308054" cy="1532756"/>
          </a:xfrm>
          <a:prstGeom prst="rect">
            <a:avLst/>
          </a:prstGeom>
        </p:spPr>
        <p:txBody>
          <a:bodyPr vert="horz" lIns="51435" tIns="25718" rIns="51435" bIns="25718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514350">
              <a:spcBef>
                <a:spcPts val="565"/>
              </a:spcBef>
            </a:pPr>
            <a:r>
              <a:rPr lang="zh-CN" altLang="en-US" sz="2800" b="1" dirty="0">
                <a:solidFill>
                  <a:srgbClr val="CCECFF">
                    <a:lumMod val="10000"/>
                  </a:srgbClr>
                </a:solidFill>
                <a:latin typeface="Arial" panose="020B0604020202020204"/>
                <a:ea typeface="宋体" panose="02010600030101010101" pitchFamily="2" charset="-122"/>
              </a:rPr>
              <a:t>项目六    生殖系统认知</a:t>
            </a:r>
            <a:endParaRPr lang="zh-CN" altLang="en-US" sz="2800" b="1" dirty="0">
              <a:solidFill>
                <a:srgbClr val="CCECFF">
                  <a:lumMod val="10000"/>
                </a:srgbClr>
              </a:solidFill>
              <a:latin typeface="Arial" panose="020B0604020202020204"/>
              <a:ea typeface="宋体" panose="02010600030101010101" pitchFamily="2" charset="-122"/>
            </a:endParaRPr>
          </a:p>
          <a:p>
            <a:pPr defTabSz="514350">
              <a:spcBef>
                <a:spcPts val="565"/>
              </a:spcBef>
            </a:pPr>
            <a:endParaRPr lang="zh-CN" altLang="en-US" sz="2800" b="1" dirty="0">
              <a:solidFill>
                <a:srgbClr val="CCECFF">
                  <a:lumMod val="10000"/>
                </a:srgbClr>
              </a:solidFill>
              <a:latin typeface="Arial" panose="020B0604020202020204"/>
              <a:ea typeface="宋体" panose="02010600030101010101" pitchFamily="2" charset="-122"/>
            </a:endParaRPr>
          </a:p>
          <a:p>
            <a:pPr defTabSz="514350">
              <a:spcBef>
                <a:spcPts val="565"/>
              </a:spcBef>
            </a:pPr>
            <a:r>
              <a:rPr lang="zh-CN" altLang="en-US" sz="2800" b="1" dirty="0">
                <a:solidFill>
                  <a:srgbClr val="CCECFF">
                    <a:lumMod val="10000"/>
                  </a:srgbClr>
                </a:solidFill>
                <a:latin typeface="Arial" panose="020B0604020202020204"/>
                <a:ea typeface="宋体" panose="02010600030101010101" pitchFamily="2" charset="-122"/>
              </a:rPr>
              <a:t>任务二     生殖生理的认识</a:t>
            </a:r>
            <a:endParaRPr lang="zh-CN" altLang="en-US" sz="2800" b="1" dirty="0">
              <a:solidFill>
                <a:srgbClr val="CCECFF">
                  <a:lumMod val="10000"/>
                </a:srgbClr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mj\Desktop\images\生殖系统\tupian-img3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720" y="2689757"/>
            <a:ext cx="6120680" cy="4080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2539151" y="1633968"/>
            <a:ext cx="7855291" cy="105578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（五）妊娠</a:t>
            </a:r>
            <a:endParaRPr lang="en-US" altLang="zh-CN" sz="2400" b="1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受精卵在母体子宫内生长发育为成熟胎儿的过程。</a:t>
            </a:r>
            <a:endParaRPr lang="zh-CN" altLang="en-US" sz="2400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012169" y="3645024"/>
            <a:ext cx="553998" cy="221310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卵裂和胚胎附植</a:t>
            </a:r>
            <a:endParaRPr lang="zh-CN" altLang="en-US" sz="2400" b="1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TextBox 5"/>
          <p:cNvSpPr txBox="1"/>
          <p:nvPr/>
        </p:nvSpPr>
        <p:spPr>
          <a:xfrm>
            <a:off x="5262366" y="669319"/>
            <a:ext cx="2659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1817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一、雌性生殖生理</a:t>
            </a:r>
            <a:endParaRPr lang="zh-CN" altLang="en-US" sz="2400" b="1" dirty="0">
              <a:solidFill>
                <a:srgbClr val="001817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95600" y="1745433"/>
            <a:ext cx="2448272" cy="369507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7929" y="1995487"/>
            <a:ext cx="4434236" cy="3200732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2363780" y="5432784"/>
            <a:ext cx="2711913" cy="1152129"/>
          </a:xfrm>
          <a:prstGeom prst="rect">
            <a:avLst/>
          </a:prstGeom>
          <a:noFill/>
          <a:ln w="28575">
            <a:solidFill>
              <a:srgbClr val="4545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</a:t>
            </a:r>
            <a:r>
              <a:rPr lang="en-US" altLang="zh-CN" sz="2400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1.</a:t>
            </a:r>
            <a:r>
              <a:rPr lang="zh-CN" altLang="en-US" sz="2400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卵巢 </a:t>
            </a:r>
            <a:r>
              <a:rPr lang="en-US" altLang="zh-CN" sz="2400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2.</a:t>
            </a:r>
            <a:r>
              <a:rPr lang="zh-CN" altLang="en-US" sz="2400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子宫体 </a:t>
            </a:r>
            <a:r>
              <a:rPr lang="en-US" altLang="zh-CN" sz="2400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3.</a:t>
            </a:r>
            <a:r>
              <a:rPr lang="zh-CN" altLang="en-US" sz="2400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膀胱 </a:t>
            </a:r>
            <a:r>
              <a:rPr lang="en-US" altLang="zh-CN" sz="2400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4.</a:t>
            </a:r>
            <a:r>
              <a:rPr lang="zh-CN" altLang="en-US" sz="2400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会阴</a:t>
            </a:r>
            <a:endParaRPr lang="zh-CN" altLang="en-US" sz="2400" b="1" dirty="0">
              <a:solidFill>
                <a:srgbClr val="0033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309090" y="5440510"/>
            <a:ext cx="3573075" cy="1152129"/>
          </a:xfrm>
          <a:prstGeom prst="rect">
            <a:avLst/>
          </a:prstGeom>
          <a:noFill/>
          <a:ln w="28575">
            <a:solidFill>
              <a:srgbClr val="4545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1.</a:t>
            </a:r>
            <a:r>
              <a:rPr lang="zh-CN" altLang="en-US" sz="2400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绒毛膜 </a:t>
            </a:r>
            <a:r>
              <a:rPr lang="en-US" altLang="zh-CN" sz="2400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2.</a:t>
            </a:r>
            <a:r>
              <a:rPr lang="zh-CN" altLang="en-US" sz="2400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羊膜 </a:t>
            </a:r>
            <a:r>
              <a:rPr lang="en-US" altLang="zh-CN" sz="2400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3.</a:t>
            </a:r>
            <a:r>
              <a:rPr lang="zh-CN" altLang="en-US" sz="2400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尿囊膜 </a:t>
            </a:r>
            <a:r>
              <a:rPr lang="en-US" altLang="zh-CN" sz="2400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4.</a:t>
            </a:r>
            <a:r>
              <a:rPr lang="zh-CN" altLang="en-US" sz="2400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胎儿 </a:t>
            </a:r>
            <a:r>
              <a:rPr lang="en-US" altLang="zh-CN" sz="2400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5.</a:t>
            </a:r>
            <a:r>
              <a:rPr lang="zh-CN" altLang="en-US" sz="2400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脐带 </a:t>
            </a:r>
            <a:r>
              <a:rPr lang="en-US" altLang="zh-CN" sz="2400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6.</a:t>
            </a:r>
            <a:r>
              <a:rPr lang="zh-CN" altLang="en-US" sz="2400" b="1" dirty="0">
                <a:solidFill>
                  <a:srgbClr val="0033CC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尿囊液</a:t>
            </a:r>
            <a:endParaRPr lang="zh-CN" altLang="en-US" sz="2400" b="1" dirty="0">
              <a:solidFill>
                <a:srgbClr val="0033CC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3" name="TextBox 5"/>
          <p:cNvSpPr txBox="1"/>
          <p:nvPr/>
        </p:nvSpPr>
        <p:spPr>
          <a:xfrm>
            <a:off x="5262366" y="669319"/>
            <a:ext cx="2659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1817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一、雌性生殖生理</a:t>
            </a:r>
            <a:endParaRPr lang="zh-CN" altLang="en-US" sz="2400" b="1" dirty="0">
              <a:solidFill>
                <a:srgbClr val="001817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3"/>
          <p:cNvGraphicFramePr>
            <a:graphicFrameLocks noGrp="1"/>
          </p:cNvGraphicFramePr>
          <p:nvPr/>
        </p:nvGraphicFramePr>
        <p:xfrm>
          <a:off x="2327921" y="1840082"/>
          <a:ext cx="7536159" cy="2599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2053"/>
                <a:gridCol w="2512053"/>
                <a:gridCol w="2512053"/>
              </a:tblGrid>
              <a:tr h="51992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动物种类</a:t>
                      </a:r>
                      <a:endParaRPr lang="zh-CN" altLang="en-US" sz="2400" b="1" dirty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平均妊娠期（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d</a:t>
                      </a:r>
                      <a:r>
                        <a:rPr lang="zh-CN" altLang="en-US" sz="2400" b="1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）</a:t>
                      </a:r>
                      <a:endParaRPr lang="zh-CN" altLang="en-US" sz="2400" b="1" dirty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变动范围（</a:t>
                      </a:r>
                      <a:r>
                        <a:rPr lang="en-US" altLang="zh-CN" sz="2400" b="1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d</a:t>
                      </a:r>
                      <a:r>
                        <a:rPr lang="zh-CN" altLang="en-US" sz="2400" b="1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）</a:t>
                      </a:r>
                      <a:endParaRPr lang="zh-CN" altLang="en-US" sz="2400" b="1" dirty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51992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猪</a:t>
                      </a:r>
                      <a:endParaRPr lang="zh-CN" altLang="en-US" sz="24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115</a:t>
                      </a:r>
                      <a:endParaRPr lang="zh-CN" altLang="en-US" sz="24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110-140</a:t>
                      </a:r>
                      <a:endParaRPr lang="zh-CN" altLang="en-US" sz="24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51992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黄牛</a:t>
                      </a:r>
                      <a:endParaRPr lang="zh-CN" altLang="en-US" sz="24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282</a:t>
                      </a:r>
                      <a:endParaRPr lang="zh-CN" altLang="en-US" sz="24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240-311</a:t>
                      </a:r>
                      <a:endParaRPr lang="zh-CN" altLang="en-US" sz="24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51992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水牛</a:t>
                      </a:r>
                      <a:endParaRPr lang="zh-CN" altLang="en-US" sz="24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310</a:t>
                      </a:r>
                      <a:endParaRPr lang="zh-CN" altLang="en-US" sz="24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300-327</a:t>
                      </a:r>
                      <a:endParaRPr lang="zh-CN" altLang="en-US" sz="24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51992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羊</a:t>
                      </a:r>
                      <a:endParaRPr lang="zh-CN" altLang="en-US" sz="24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152</a:t>
                      </a:r>
                      <a:endParaRPr lang="zh-CN" altLang="en-US" sz="24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140-169</a:t>
                      </a:r>
                      <a:endParaRPr lang="zh-CN" altLang="en-US" sz="24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4" name="图片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21392" y="4419184"/>
            <a:ext cx="3700929" cy="2438817"/>
          </a:xfrm>
          <a:prstGeom prst="rect">
            <a:avLst/>
          </a:prstGeom>
        </p:spPr>
      </p:pic>
      <p:sp>
        <p:nvSpPr>
          <p:cNvPr id="12" name="TextBox 5"/>
          <p:cNvSpPr txBox="1"/>
          <p:nvPr/>
        </p:nvSpPr>
        <p:spPr>
          <a:xfrm>
            <a:off x="5159896" y="316401"/>
            <a:ext cx="1422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757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生殖生理</a:t>
            </a:r>
            <a:endParaRPr lang="zh-CN" altLang="en-US" sz="2400" b="1" dirty="0">
              <a:solidFill>
                <a:srgbClr val="00757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009214" y="1117659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33CC"/>
                </a:solidFill>
                <a:latin typeface="Arial" panose="020B0604020202020204"/>
                <a:ea typeface="宋体" panose="02010600030101010101" pitchFamily="2" charset="-122"/>
              </a:rPr>
              <a:t>家畜妊娠期</a:t>
            </a:r>
            <a:endParaRPr lang="zh-CN" altLang="en-US" sz="2400" b="1" dirty="0">
              <a:solidFill>
                <a:srgbClr val="0033CC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279577" y="1735584"/>
            <a:ext cx="7855291" cy="64290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</a:rPr>
              <a:t>分娩时发育成熟的胎儿从生殖道排出母体的过程</a:t>
            </a:r>
            <a:r>
              <a:rPr lang="zh-CN" altLang="en-US" sz="2800" b="1" dirty="0">
                <a:solidFill>
                  <a:srgbClr val="000000"/>
                </a:solidFill>
                <a:latin typeface="Arial" panose="020B0604020202020204"/>
                <a:ea typeface="宋体" panose="02010600030101010101" pitchFamily="2" charset="-122"/>
              </a:rPr>
              <a:t>。</a:t>
            </a:r>
            <a:endParaRPr lang="zh-CN" altLang="en-US" sz="2000" dirty="0">
              <a:solidFill>
                <a:srgbClr val="000000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  <p:graphicFrame>
        <p:nvGraphicFramePr>
          <p:cNvPr id="15" name="图示 14"/>
          <p:cNvGraphicFramePr/>
          <p:nvPr/>
        </p:nvGraphicFramePr>
        <p:xfrm>
          <a:off x="1963179" y="2499978"/>
          <a:ext cx="8503363" cy="41863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3" name="TextBox 5"/>
          <p:cNvSpPr txBox="1"/>
          <p:nvPr/>
        </p:nvSpPr>
        <p:spPr>
          <a:xfrm>
            <a:off x="5262366" y="669319"/>
            <a:ext cx="2659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1817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一、雌性生殖生理</a:t>
            </a:r>
            <a:endParaRPr lang="zh-CN" altLang="en-US" sz="2400" b="1" dirty="0">
              <a:solidFill>
                <a:srgbClr val="001817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5"/>
          <p:cNvSpPr txBox="1"/>
          <p:nvPr/>
        </p:nvSpPr>
        <p:spPr>
          <a:xfrm>
            <a:off x="5262366" y="669319"/>
            <a:ext cx="2659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1817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二、雄性生殖生理</a:t>
            </a:r>
            <a:endParaRPr lang="zh-CN" altLang="en-US" sz="2400" b="1" dirty="0">
              <a:solidFill>
                <a:srgbClr val="001817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14400" y="1736035"/>
            <a:ext cx="10721009" cy="33130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</a:rPr>
              <a:t>（一）性反射 </a:t>
            </a:r>
            <a:r>
              <a:rPr lang="zh-CN" altLang="en-US" sz="2400" dirty="0">
                <a:solidFill>
                  <a:srgbClr val="001817"/>
                </a:solidFill>
              </a:rPr>
              <a:t>高等动物的精子进入雌性生殖道是通过性活动来实现的。性反射包括：</a:t>
            </a:r>
            <a:r>
              <a:rPr lang="zh-CN" altLang="en-US" sz="2400" dirty="0">
                <a:solidFill>
                  <a:srgbClr val="7030A0"/>
                </a:solidFill>
              </a:rPr>
              <a:t>勃起反射、爬跨反射、抽动反射、射精反射</a:t>
            </a:r>
            <a:r>
              <a:rPr lang="zh-CN" altLang="en-US" sz="2400" dirty="0">
                <a:solidFill>
                  <a:srgbClr val="001817"/>
                </a:solidFill>
              </a:rPr>
              <a:t>。</a:t>
            </a:r>
            <a:endParaRPr lang="en-US" altLang="zh-CN" sz="2400" dirty="0">
              <a:solidFill>
                <a:srgbClr val="001817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</a:rPr>
              <a:t>（二）精液 </a:t>
            </a:r>
            <a:r>
              <a:rPr lang="zh-CN" altLang="en-US" sz="2400" dirty="0">
                <a:solidFill>
                  <a:srgbClr val="001817"/>
                </a:solidFill>
              </a:rPr>
              <a:t>精液由</a:t>
            </a:r>
            <a:r>
              <a:rPr lang="zh-CN" altLang="en-US" sz="2400" dirty="0">
                <a:solidFill>
                  <a:srgbClr val="7030A0"/>
                </a:solidFill>
              </a:rPr>
              <a:t>精子和精清</a:t>
            </a:r>
            <a:r>
              <a:rPr lang="zh-CN" altLang="en-US" sz="2400" dirty="0">
                <a:solidFill>
                  <a:srgbClr val="001817"/>
                </a:solidFill>
              </a:rPr>
              <a:t>组成，黏稠不透明，呈弱碱性，有特殊臭味。</a:t>
            </a:r>
            <a:endParaRPr lang="en-US" altLang="zh-CN" sz="2400" dirty="0">
              <a:solidFill>
                <a:srgbClr val="001817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1.</a:t>
            </a:r>
            <a:r>
              <a:rPr lang="zh-CN" altLang="en-US" sz="2400" dirty="0">
                <a:solidFill>
                  <a:srgbClr val="FF0000"/>
                </a:solidFill>
              </a:rPr>
              <a:t>精清 </a:t>
            </a:r>
            <a:r>
              <a:rPr lang="zh-CN" altLang="en-US" sz="2400" dirty="0">
                <a:solidFill>
                  <a:srgbClr val="001817"/>
                </a:solidFill>
              </a:rPr>
              <a:t>是副性腺、附睾和输精管的混合分泌物。主要作用为稀释精子，便于精子运动；为精子提供能量；刺激子宫、输卵管平滑肌的活动，利于精子运行</a:t>
            </a:r>
            <a:endParaRPr lang="en-US" altLang="zh-CN" sz="2400" dirty="0">
              <a:solidFill>
                <a:srgbClr val="001817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zh-CN" altLang="en-US" sz="2400" dirty="0">
                <a:solidFill>
                  <a:srgbClr val="FF0000"/>
                </a:solidFill>
              </a:rPr>
              <a:t>精子 </a:t>
            </a:r>
            <a:r>
              <a:rPr lang="zh-CN" altLang="en-US" sz="2400" dirty="0">
                <a:solidFill>
                  <a:srgbClr val="001817"/>
                </a:solidFill>
              </a:rPr>
              <a:t>为高度特异化的浓缩细胞，呈蝌蚪状，分为</a:t>
            </a:r>
            <a:r>
              <a:rPr lang="zh-CN" altLang="en-US" sz="2400" dirty="0">
                <a:solidFill>
                  <a:srgbClr val="7030A0"/>
                </a:solidFill>
              </a:rPr>
              <a:t>头、颈、尾</a:t>
            </a:r>
            <a:r>
              <a:rPr lang="zh-CN" altLang="en-US" sz="2400" dirty="0">
                <a:solidFill>
                  <a:srgbClr val="001817"/>
                </a:solidFill>
              </a:rPr>
              <a:t>三部分。</a:t>
            </a:r>
            <a:endParaRPr lang="zh-CN" altLang="en-US" sz="2400" dirty="0">
              <a:solidFill>
                <a:srgbClr val="001817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ngx.net.cn/zxjyn/zxjy/nysp/yangzhiye/xmsy_nysp/201406/W020140625552583463979.jpg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1" y="3076056"/>
            <a:ext cx="4503039" cy="3377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与痒的乳房的母牛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502" y="3076055"/>
            <a:ext cx="4245499" cy="3640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027548" y="1804479"/>
            <a:ext cx="8136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乳腺为哺乳动物所特有。母畜的乳腺在家畜繁殖过程中具有哺乳仔畜的功能。</a:t>
            </a:r>
            <a:endParaRPr lang="zh-CN" altLang="en-US" sz="2400" b="1" dirty="0">
              <a:solidFill>
                <a:srgbClr val="0070C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TextBox 5"/>
          <p:cNvSpPr txBox="1"/>
          <p:nvPr/>
        </p:nvSpPr>
        <p:spPr>
          <a:xfrm>
            <a:off x="5262366" y="669319"/>
            <a:ext cx="31660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1817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二、乳腺和泌乳</a:t>
            </a:r>
            <a:endParaRPr lang="zh-CN" altLang="en-US" sz="2400" b="1" dirty="0">
              <a:solidFill>
                <a:srgbClr val="001817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67392" y="1891777"/>
            <a:ext cx="6599865" cy="189959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9536" y="4514051"/>
            <a:ext cx="4117494" cy="1899592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4496512" y="3351754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犬</a:t>
            </a:r>
            <a:endParaRPr lang="zh-CN" altLang="en-US" sz="2000" dirty="0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739523" y="3302643"/>
            <a:ext cx="4411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猪</a:t>
            </a:r>
            <a:endParaRPr lang="zh-CN" altLang="en-US" sz="2000" dirty="0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031669" y="3295735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羊</a:t>
            </a:r>
            <a:endParaRPr lang="zh-CN" altLang="en-US" sz="2000" dirty="0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967391" y="5992557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牛</a:t>
            </a:r>
            <a:endParaRPr lang="zh-CN" altLang="en-US" sz="2000" dirty="0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087888" y="5971581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0033CC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马</a:t>
            </a:r>
            <a:endParaRPr lang="zh-CN" altLang="en-US" sz="2000" dirty="0">
              <a:solidFill>
                <a:srgbClr val="0033CC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870018" y="4155231"/>
            <a:ext cx="2711913" cy="2258413"/>
          </a:xfrm>
          <a:prstGeom prst="rect">
            <a:avLst/>
          </a:prstGeom>
          <a:noFill/>
          <a:ln w="28575">
            <a:solidFill>
              <a:srgbClr val="4545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母犬有</a:t>
            </a:r>
            <a:r>
              <a:rPr lang="en-US" altLang="zh-CN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10</a:t>
            </a:r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个乳房</a:t>
            </a:r>
            <a:endParaRPr lang="en-US" altLang="zh-CN" sz="2400" b="1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母猪有</a:t>
            </a:r>
            <a:r>
              <a:rPr lang="en-US" altLang="zh-CN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14</a:t>
            </a:r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个乳房</a:t>
            </a:r>
            <a:endParaRPr lang="en-US" altLang="zh-CN" sz="2400" b="1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羊有两个乳房</a:t>
            </a:r>
            <a:endParaRPr lang="en-US" altLang="zh-CN" sz="2400" b="1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牛有四个乳房</a:t>
            </a:r>
            <a:endParaRPr lang="en-US" altLang="zh-CN" sz="2400" b="1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TextBox 5"/>
          <p:cNvSpPr txBox="1"/>
          <p:nvPr/>
        </p:nvSpPr>
        <p:spPr>
          <a:xfrm>
            <a:off x="5262366" y="669319"/>
            <a:ext cx="31660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1817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二、乳腺和泌乳</a:t>
            </a:r>
            <a:endParaRPr lang="zh-CN" altLang="en-US" sz="2400" b="1" dirty="0">
              <a:solidFill>
                <a:srgbClr val="001817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31639" y="1969302"/>
            <a:ext cx="2734800" cy="3236379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5563" y="2031420"/>
            <a:ext cx="2673775" cy="3102042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5026" y="1998511"/>
            <a:ext cx="2759991" cy="3102041"/>
          </a:xfrm>
          <a:prstGeom prst="rect">
            <a:avLst/>
          </a:prstGeom>
        </p:spPr>
      </p:pic>
      <p:sp>
        <p:nvSpPr>
          <p:cNvPr id="21" name="矩形 20"/>
          <p:cNvSpPr/>
          <p:nvPr/>
        </p:nvSpPr>
        <p:spPr>
          <a:xfrm>
            <a:off x="3749039" y="5667867"/>
            <a:ext cx="4551962" cy="757822"/>
          </a:xfrm>
          <a:prstGeom prst="rect">
            <a:avLst/>
          </a:prstGeom>
          <a:noFill/>
          <a:ln w="28575">
            <a:solidFill>
              <a:srgbClr val="4545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乳房由皮肤、筋膜和实质构成。乳房的实质是腺泡和导管。</a:t>
            </a:r>
            <a:endParaRPr lang="en-US" altLang="zh-CN" sz="2400" b="1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TextBox 5"/>
          <p:cNvSpPr txBox="1"/>
          <p:nvPr/>
        </p:nvSpPr>
        <p:spPr>
          <a:xfrm>
            <a:off x="5262366" y="669319"/>
            <a:ext cx="31660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1817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二、乳腺和泌乳</a:t>
            </a:r>
            <a:endParaRPr lang="zh-CN" altLang="en-US" sz="2400" b="1" dirty="0">
              <a:solidFill>
                <a:srgbClr val="001817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603612" y="1658430"/>
            <a:ext cx="6984776" cy="1097200"/>
          </a:xfrm>
          <a:prstGeom prst="rect">
            <a:avLst/>
          </a:prstGeom>
          <a:noFill/>
          <a:ln w="28575">
            <a:solidFill>
              <a:srgbClr val="4545E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泌乳</a:t>
            </a:r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指的是乳腺组织的分泌细胞从血液中摄取营养物质生成乳汁后，分泌入腺泡腔内，这一过程。</a:t>
            </a:r>
            <a:endParaRPr lang="en-US" altLang="zh-CN" sz="2400" b="1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14" name="图示 13"/>
          <p:cNvGraphicFramePr/>
          <p:nvPr/>
        </p:nvGraphicFramePr>
        <p:xfrm>
          <a:off x="2351584" y="2844827"/>
          <a:ext cx="799288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2" name="TextBox 5"/>
          <p:cNvSpPr txBox="1"/>
          <p:nvPr/>
        </p:nvSpPr>
        <p:spPr>
          <a:xfrm>
            <a:off x="5262366" y="669319"/>
            <a:ext cx="31660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1817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二、乳腺和泌乳</a:t>
            </a:r>
            <a:endParaRPr lang="zh-CN" altLang="en-US" sz="2400" b="1" dirty="0">
              <a:solidFill>
                <a:srgbClr val="001817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99465" y="697230"/>
            <a:ext cx="9272905" cy="53543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/>
              <a:t>                                                             </a:t>
            </a:r>
            <a:r>
              <a:rPr lang="zh-CN" altLang="en-US"/>
              <a:t>复习思考题</a:t>
            </a:r>
            <a:endParaRPr lang="zh-CN" altLang="en-US"/>
          </a:p>
          <a:p>
            <a:r>
              <a:rPr lang="zh-CN" altLang="en-US"/>
              <a:t>一、填空题</a:t>
            </a:r>
            <a:endParaRPr lang="zh-CN" altLang="en-US"/>
          </a:p>
          <a:p>
            <a:r>
              <a:rPr lang="zh-CN" altLang="en-US"/>
              <a:t>1. 发情周期分为               、             、             、        。</a:t>
            </a:r>
            <a:endParaRPr lang="zh-CN" altLang="en-US"/>
          </a:p>
          <a:p>
            <a:r>
              <a:rPr lang="zh-CN" altLang="en-US"/>
              <a:t>二、名词解释</a:t>
            </a:r>
            <a:endParaRPr lang="zh-CN" altLang="en-US"/>
          </a:p>
          <a:p>
            <a:r>
              <a:rPr lang="zh-CN" altLang="en-US"/>
              <a:t>性成熟、妊娠、体成熟、发情周期、分娩、受精、胎盘</a:t>
            </a:r>
            <a:endParaRPr lang="zh-CN" altLang="en-US"/>
          </a:p>
          <a:p>
            <a:r>
              <a:rPr lang="zh-CN" altLang="en-US"/>
              <a:t>三、选择题</a:t>
            </a:r>
            <a:endParaRPr lang="zh-CN" altLang="en-US"/>
          </a:p>
          <a:p>
            <a:r>
              <a:rPr lang="zh-CN" altLang="en-US"/>
              <a:t>1.家畜受精时，精子必须首先穿过（    ）</a:t>
            </a:r>
            <a:endParaRPr lang="zh-CN" altLang="en-US"/>
          </a:p>
          <a:p>
            <a:r>
              <a:rPr lang="zh-CN" altLang="en-US"/>
              <a:t>A.卵泡 B.卵泡腔 C.透明带  D.放射冠 E.卵细胞膜</a:t>
            </a:r>
            <a:endParaRPr lang="zh-CN" altLang="en-US"/>
          </a:p>
          <a:p>
            <a:r>
              <a:rPr lang="zh-CN" altLang="en-US"/>
              <a:t>2.位于初级卵母细胞和颗粒细胞之间的一层嗜酸性、折光强的膜状</a:t>
            </a:r>
            <a:endParaRPr lang="zh-CN" altLang="en-US"/>
          </a:p>
          <a:p>
            <a:r>
              <a:rPr lang="zh-CN" altLang="en-US"/>
              <a:t>结构称（    ）</a:t>
            </a:r>
            <a:endParaRPr lang="zh-CN" altLang="en-US"/>
          </a:p>
          <a:p>
            <a:r>
              <a:rPr lang="zh-CN" altLang="en-US"/>
              <a:t>A.卵丘 B.基膜  C.透明带 D.放射冠  E.卵泡（内、外）膜</a:t>
            </a:r>
            <a:endParaRPr lang="zh-CN" altLang="en-US"/>
          </a:p>
          <a:p>
            <a:r>
              <a:rPr lang="zh-CN" altLang="en-US"/>
              <a:t>3.紧靠卵母细胞的一层颗粒细胞增高呈柱状，呈放射状排列（    ）</a:t>
            </a:r>
            <a:endParaRPr lang="zh-CN" altLang="en-US"/>
          </a:p>
          <a:p>
            <a:r>
              <a:rPr lang="zh-CN" altLang="en-US"/>
              <a:t>A.卵丘 B.基膜  C.透明带 D.放射冠  E.卵泡（内、外）膜</a:t>
            </a:r>
            <a:endParaRPr lang="zh-CN" altLang="en-US"/>
          </a:p>
          <a:p>
            <a:r>
              <a:rPr lang="zh-CN" altLang="en-US"/>
              <a:t>4.成熟卵泡破裂，释放出其中的卵细胞、卵泡液和一部分卵泡细胞的过程称为（    ）</a:t>
            </a:r>
            <a:endParaRPr lang="zh-CN" altLang="en-US"/>
          </a:p>
          <a:p>
            <a:r>
              <a:rPr lang="zh-CN" altLang="en-US"/>
              <a:t>A.受精 B.卵裂 C.囊胚形成  D.排卵 E.桑葚胚形成</a:t>
            </a:r>
            <a:endParaRPr lang="zh-CN" altLang="en-US"/>
          </a:p>
          <a:p>
            <a:r>
              <a:rPr lang="zh-CN" altLang="en-US"/>
              <a:t>四、简答论述题</a:t>
            </a:r>
            <a:endParaRPr lang="zh-CN" altLang="en-US"/>
          </a:p>
          <a:p>
            <a:r>
              <a:rPr lang="zh-CN" altLang="en-US"/>
              <a:t>1．受精过程可分哪几个阶段？</a:t>
            </a:r>
            <a:endParaRPr lang="zh-CN" altLang="en-US"/>
          </a:p>
          <a:p>
            <a:r>
              <a:rPr lang="zh-CN" altLang="en-US"/>
              <a:t>2．母畜妊娠后有哪些变化？</a:t>
            </a:r>
            <a:endParaRPr lang="zh-CN" altLang="en-US"/>
          </a:p>
          <a:p>
            <a:r>
              <a:rPr lang="zh-CN" altLang="en-US"/>
              <a:t>3．分娩过程分哪几个阶段？</a:t>
            </a:r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/>
        </p:nvSpPr>
        <p:spPr>
          <a:xfrm>
            <a:off x="1201420" y="1107440"/>
            <a:ext cx="9144000" cy="6299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教学目标</a:t>
            </a:r>
            <a:endParaRPr kumimoji="0" lang="zh-CN" altLang="en-US" sz="28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/>
        </p:nvSpPr>
        <p:spPr>
          <a:xfrm>
            <a:off x="462915" y="2488565"/>
            <a:ext cx="11071225" cy="32619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ysClr val="windowText" lastClr="000000"/>
                </a:solidFill>
                <a:latin typeface="Calibri" panose="020F0502020204030204" charset="0"/>
                <a:ea typeface="+mn-ea"/>
                <a:cs typeface="+mn-ea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charset="0"/>
                <a:ea typeface="宋体" panose="02010600030101010101" pitchFamily="2" charset="-122"/>
              </a:rPr>
              <a:t>了解性成熟、发情周期、受精、妊娠、分娩、泌乳、精液等概念及生殖生理知识；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charset="0"/>
                <a:ea typeface="宋体" panose="02010600030101010101" pitchFamily="2" charset="-122"/>
              </a:rPr>
              <a:t>熟识母畜发情、妊娠、分娩临床表现和母畜发情周期、妊娠周期；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charset="0"/>
                <a:ea typeface="宋体" panose="02010600030101010101" pitchFamily="2" charset="-122"/>
              </a:rPr>
              <a:t>能测定精子活力；能判断母畜发情、</a:t>
            </a:r>
            <a:r>
              <a:rPr lang="zh-CN" altLang="en-US" noProof="0" dirty="0">
                <a:ln>
                  <a:noFill/>
                </a:ln>
                <a:effectLst/>
                <a:uLnTx/>
                <a:uFillTx/>
                <a:ea typeface="宋体" panose="02010600030101010101" pitchFamily="2" charset="-122"/>
                <a:sym typeface="+mn-ea"/>
              </a:rPr>
              <a:t>妊娠及分娩。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6570" y="264234"/>
            <a:ext cx="1768479" cy="2492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http://s9.rr.itc.cn/r/wapChange/20174_7_12/a8mlok2587139875562.jpg"/>
          <p:cNvSpPr>
            <a:spLocks noChangeAspect="1" noChangeArrowheads="1"/>
          </p:cNvSpPr>
          <p:nvPr/>
        </p:nvSpPr>
        <p:spPr bwMode="auto">
          <a:xfrm>
            <a:off x="1587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33CC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62366" y="669319"/>
            <a:ext cx="2659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1817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一、雌性生殖生理</a:t>
            </a:r>
            <a:endParaRPr lang="zh-CN" altLang="en-US" sz="2400" b="1" dirty="0">
              <a:solidFill>
                <a:srgbClr val="001817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06356" y="2459398"/>
            <a:ext cx="7848872" cy="100561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生殖过程包括：生殖细胞生成、交配和受精、妊娠和分娩及哺乳等重要环节。</a:t>
            </a:r>
            <a:endParaRPr lang="zh-CN" altLang="en-US" sz="2400" b="1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373412" y="3888253"/>
            <a:ext cx="8136904" cy="2562911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（一）性成熟和体成熟</a:t>
            </a:r>
            <a:endParaRPr lang="en-US" altLang="zh-CN" sz="2400" b="1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性成熟</a:t>
            </a:r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zh-CN" altLang="en-US" sz="2400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当动物生长发育到一定时期，生殖器官已基本发育完全，开始具有生殖能力，通常把这个时期称为性成熟。</a:t>
            </a:r>
            <a:endParaRPr lang="en-US" altLang="zh-CN" sz="2400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endParaRPr lang="en-US" altLang="zh-CN" sz="2400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体成熟：</a:t>
            </a:r>
            <a:r>
              <a:rPr lang="zh-CN" altLang="en-US" sz="2400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动物性成熟后，其生长发育仍在继续进行，直到具有成年动物正常体貌结构特征，称为体成熟。</a:t>
            </a:r>
            <a:endParaRPr lang="zh-CN" altLang="en-US" sz="2400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5447928" y="2276872"/>
            <a:ext cx="3888432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  <p:graphicFrame>
        <p:nvGraphicFramePr>
          <p:cNvPr id="3" name="表格 12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2927649" y="1628800"/>
          <a:ext cx="6840759" cy="3334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0253"/>
                <a:gridCol w="2280253"/>
                <a:gridCol w="2280253"/>
              </a:tblGrid>
              <a:tr h="55578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家畜种类</a:t>
                      </a:r>
                      <a:endParaRPr lang="zh-CN" altLang="en-US" sz="2400" b="1" dirty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性成熟</a:t>
                      </a:r>
                      <a:endParaRPr lang="zh-CN" altLang="en-US" sz="2400" b="1" dirty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体成熟</a:t>
                      </a:r>
                      <a:endParaRPr lang="zh-CN" altLang="en-US" sz="2400" b="1" dirty="0">
                        <a:solidFill>
                          <a:srgbClr val="000000"/>
                        </a:solidFill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55578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猪</a:t>
                      </a:r>
                      <a:endParaRPr lang="en-US" altLang="zh-CN" sz="24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3-6</a:t>
                      </a:r>
                      <a:r>
                        <a:rPr lang="zh-CN" altLang="en-US" sz="24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个月</a:t>
                      </a:r>
                      <a:endParaRPr lang="zh-CN" altLang="en-US" sz="24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9-12</a:t>
                      </a:r>
                      <a:r>
                        <a:rPr lang="zh-CN" altLang="en-US" sz="24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个月</a:t>
                      </a:r>
                      <a:endParaRPr lang="zh-CN" altLang="en-US" sz="24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55578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牛</a:t>
                      </a:r>
                      <a:endParaRPr lang="zh-CN" altLang="en-US" sz="24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10-18</a:t>
                      </a:r>
                      <a:r>
                        <a:rPr lang="zh-CN" altLang="en-US" sz="24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个月</a:t>
                      </a:r>
                      <a:endParaRPr lang="zh-CN" altLang="en-US" sz="24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2-3</a:t>
                      </a:r>
                      <a:r>
                        <a:rPr lang="zh-CN" altLang="en-US" sz="24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周岁</a:t>
                      </a:r>
                      <a:endParaRPr lang="zh-CN" altLang="en-US" sz="24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55578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绵羊</a:t>
                      </a:r>
                      <a:endParaRPr lang="zh-CN" altLang="en-US" sz="24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5-8</a:t>
                      </a:r>
                      <a:r>
                        <a:rPr lang="zh-CN" altLang="en-US" sz="24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个月</a:t>
                      </a:r>
                      <a:endParaRPr lang="zh-CN" altLang="en-US" sz="24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12-15</a:t>
                      </a:r>
                      <a:r>
                        <a:rPr lang="zh-CN" altLang="en-US" sz="24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个月</a:t>
                      </a:r>
                      <a:endParaRPr lang="zh-CN" altLang="en-US" sz="24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55578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山羊</a:t>
                      </a:r>
                      <a:endParaRPr lang="zh-CN" altLang="en-US" sz="24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5-8</a:t>
                      </a:r>
                      <a:r>
                        <a:rPr lang="zh-CN" altLang="en-US" sz="24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个月</a:t>
                      </a:r>
                      <a:endParaRPr lang="zh-CN" altLang="en-US" sz="24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12-15</a:t>
                      </a:r>
                      <a:r>
                        <a:rPr lang="zh-CN" altLang="en-US" sz="2400" b="1" dirty="0"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个月</a:t>
                      </a:r>
                      <a:endParaRPr lang="zh-CN" altLang="en-US" sz="24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555784">
                <a:tc>
                  <a:txBody>
                    <a:bodyPr/>
                    <a:lstStyle/>
                    <a:p>
                      <a:pPr algn="ctr"/>
                      <a:endParaRPr lang="zh-CN" altLang="en-US" sz="24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 dirty="0"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6921" y="4364520"/>
            <a:ext cx="1767993" cy="2493480"/>
          </a:xfrm>
          <a:prstGeom prst="rect">
            <a:avLst/>
          </a:prstGeom>
        </p:spPr>
      </p:pic>
      <p:sp>
        <p:nvSpPr>
          <p:cNvPr id="16" name="TextBox 5"/>
          <p:cNvSpPr txBox="1"/>
          <p:nvPr/>
        </p:nvSpPr>
        <p:spPr>
          <a:xfrm>
            <a:off x="3992700" y="647122"/>
            <a:ext cx="42066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7572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各种家畜性成熟、体成熟年龄</a:t>
            </a:r>
            <a:endParaRPr lang="zh-CN" altLang="en-US" sz="2400" b="1" dirty="0">
              <a:solidFill>
                <a:srgbClr val="007572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5447928" y="2276872"/>
            <a:ext cx="3888432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68788" y="620689"/>
            <a:ext cx="8254425" cy="472939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（二）性周期和繁殖季节</a:t>
            </a:r>
            <a:endParaRPr lang="en-US" altLang="zh-CN" sz="2400" b="1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2400" b="1" dirty="0">
                <a:solidFill>
                  <a:srgbClr val="0033CC"/>
                </a:solidFill>
                <a:latin typeface="Arial" panose="020B0604020202020204"/>
                <a:ea typeface="宋体" panose="02010600030101010101" pitchFamily="2" charset="-122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性周期：</a:t>
            </a:r>
            <a:r>
              <a:rPr lang="zh-CN" altLang="en-US" sz="2400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雌性动物在性成熟后，卵巢在神经和体液的调节下出现周期性的卵泡成熟和排卵。伴随着每次卵泡成熟和排卵，整个机体，特别是生殖器官发生一系列的形态和机能的变化，还出现周期性的性反射和性行为的过程，称为性周期。</a:t>
            </a:r>
            <a:endParaRPr lang="en-US" altLang="zh-CN" sz="2400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endParaRPr lang="en-US" altLang="zh-CN" sz="2400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繁殖季节：</a:t>
            </a:r>
            <a:r>
              <a:rPr lang="zh-CN" altLang="en-US" sz="2400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一年中，除了妊娠期外，都能周期性出现发情，叫终年多次发情，如猪、牛和家兔；只在一个季节里，表现多次发情，叫做季节性多次发情，如羊和马；在一个性季节里只表现一次发情，叫季节性单次发情，如犬。雌性动物在发情季节之间要经过一段无发情表现时期，叫乏情期，而雄性动物一般不受季节限制。</a:t>
            </a:r>
            <a:endParaRPr lang="zh-CN" altLang="en-US" sz="2400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555" y="4869160"/>
            <a:ext cx="3178883" cy="1988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5"/>
          <p:cNvSpPr txBox="1"/>
          <p:nvPr/>
        </p:nvSpPr>
        <p:spPr>
          <a:xfrm>
            <a:off x="5182852" y="87015"/>
            <a:ext cx="2659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1817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一、雌性生殖生理</a:t>
            </a:r>
            <a:endParaRPr lang="zh-CN" altLang="en-US" sz="2400" b="1" dirty="0">
              <a:solidFill>
                <a:srgbClr val="001817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5447928" y="2276872"/>
            <a:ext cx="3888432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495600" y="119260"/>
            <a:ext cx="7992888" cy="933476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发情周期一般分为</a:t>
            </a:r>
            <a:r>
              <a:rPr lang="en-US" altLang="zh-CN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</a:t>
            </a:r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个期：</a:t>
            </a:r>
            <a:endParaRPr lang="en-US" altLang="zh-CN" sz="2400" b="1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发情前期、发情期、发情后期、休情期</a:t>
            </a:r>
            <a:endParaRPr lang="en-US" altLang="zh-CN" sz="24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7" name="图示 6"/>
          <p:cNvGraphicFramePr/>
          <p:nvPr/>
        </p:nvGraphicFramePr>
        <p:xfrm>
          <a:off x="1524000" y="1052736"/>
          <a:ext cx="9396536" cy="5655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5447928" y="2276872"/>
            <a:ext cx="3888432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351585" y="1633968"/>
            <a:ext cx="8042857" cy="151216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（三）排卵</a:t>
            </a:r>
            <a:endParaRPr lang="en-US" altLang="zh-CN" sz="2400" b="1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成熟卵泡破裂，卵细胞和卵泡液同时流出的过程称为排卵。</a:t>
            </a:r>
            <a:endParaRPr lang="zh-CN" altLang="en-US" sz="2400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aphicFrame>
        <p:nvGraphicFramePr>
          <p:cNvPr id="17" name="表格 17"/>
          <p:cNvGraphicFramePr>
            <a:graphicFrameLocks noGrp="1"/>
          </p:cNvGraphicFramePr>
          <p:nvPr/>
        </p:nvGraphicFramePr>
        <p:xfrm>
          <a:off x="2539150" y="3716462"/>
          <a:ext cx="6096000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400" b="1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畜别</a:t>
                      </a:r>
                      <a:endParaRPr lang="zh-CN" altLang="en-US" sz="2400" b="1" baseline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  <a:p>
                      <a:endParaRPr lang="zh-CN" altLang="en-US" sz="2400" b="1" baseline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b="1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发情周期（</a:t>
                      </a:r>
                      <a:r>
                        <a:rPr lang="en-US" altLang="zh-CN" sz="2400" b="1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d</a:t>
                      </a:r>
                      <a:r>
                        <a:rPr lang="zh-CN" altLang="en-US" sz="2400" b="1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）</a:t>
                      </a:r>
                      <a:endParaRPr lang="zh-CN" altLang="en-US" sz="2400" b="1" baseline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400" b="1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发情期（</a:t>
                      </a:r>
                      <a:r>
                        <a:rPr lang="en-US" altLang="zh-CN" sz="2400" b="1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h</a:t>
                      </a:r>
                      <a:r>
                        <a:rPr lang="zh-CN" altLang="en-US" sz="2400" b="1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）</a:t>
                      </a:r>
                      <a:endParaRPr lang="zh-CN" altLang="en-US" sz="2400" b="1" baseline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2400" b="1" baseline="0" dirty="0"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猪</a:t>
                      </a:r>
                      <a:endParaRPr lang="zh-CN" altLang="en-US" sz="2400" b="1" baseline="0" dirty="0"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400" b="1" baseline="0" dirty="0"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19-21</a:t>
                      </a:r>
                      <a:endParaRPr lang="zh-CN" altLang="en-US" sz="2400" b="1" baseline="0" dirty="0"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400" b="1" baseline="0" dirty="0"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48-72</a:t>
                      </a:r>
                      <a:endParaRPr lang="zh-CN" altLang="en-US" sz="2400" b="1" baseline="0" dirty="0"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sz="2400" b="1" baseline="0" dirty="0"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牛</a:t>
                      </a:r>
                      <a:endParaRPr lang="zh-CN" altLang="en-US" sz="2400" b="1" baseline="0" dirty="0"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400" b="1" baseline="0" dirty="0"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20-21</a:t>
                      </a:r>
                      <a:endParaRPr lang="zh-CN" altLang="en-US" sz="2400" b="1" baseline="0" dirty="0"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2400" b="1" baseline="0" dirty="0">
                          <a:latin typeface="Times New Roman" panose="02020603050405020304" pitchFamily="18" charset="0"/>
                          <a:ea typeface="宋体" panose="02010600030101010101" pitchFamily="2" charset="-122"/>
                        </a:rPr>
                        <a:t>18-48</a:t>
                      </a:r>
                      <a:endParaRPr lang="zh-CN" altLang="en-US" sz="2400" b="1" baseline="0" dirty="0">
                        <a:latin typeface="Times New Roman" panose="02020603050405020304" pitchFamily="18" charset="0"/>
                        <a:ea typeface="宋体" panose="02010600030101010101" pitchFamily="2" charset="-122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8" name="图片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28248" y="4517727"/>
            <a:ext cx="2359870" cy="235987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TextBox 5"/>
          <p:cNvSpPr txBox="1"/>
          <p:nvPr/>
        </p:nvSpPr>
        <p:spPr>
          <a:xfrm>
            <a:off x="5262366" y="669319"/>
            <a:ext cx="2659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1817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一、雌性生殖生理</a:t>
            </a:r>
            <a:endParaRPr lang="zh-CN" altLang="en-US" sz="2400" b="1" dirty="0">
              <a:solidFill>
                <a:srgbClr val="001817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s9.rr.itc.cn/r/wapChange/20174_7_12/a8mlok2587139875562.jpg"/>
          <p:cNvSpPr>
            <a:spLocks noChangeAspect="1" noChangeArrowheads="1"/>
          </p:cNvSpPr>
          <p:nvPr/>
        </p:nvSpPr>
        <p:spPr bwMode="auto">
          <a:xfrm>
            <a:off x="1587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33CC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  <p:pic>
        <p:nvPicPr>
          <p:cNvPr id="6146" name="Picture 2" descr="C:\Users\mj\Desktop\images\生殖系统\Img246315199.gif"/>
          <p:cNvPicPr>
            <a:picLocks noChangeAspect="1" noChangeArrowheads="1" noCrop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8196" y="3212977"/>
            <a:ext cx="4562475" cy="300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mj\Desktop\images\生殖系统\W02011050651468940188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496" y="3861049"/>
            <a:ext cx="4176142" cy="2791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507272" y="2623006"/>
            <a:ext cx="20767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输卵管壶腹</a:t>
            </a:r>
            <a:endParaRPr lang="zh-CN" altLang="en-US" sz="2400" b="1" dirty="0">
              <a:solidFill>
                <a:srgbClr val="0070C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4943872" y="3170560"/>
            <a:ext cx="276548" cy="906512"/>
          </a:xfrm>
          <a:prstGeom prst="line">
            <a:avLst/>
          </a:prstGeom>
          <a:ln w="25400" cap="sq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5082146" y="3068960"/>
            <a:ext cx="869838" cy="707256"/>
          </a:xfrm>
          <a:prstGeom prst="line">
            <a:avLst/>
          </a:prstGeom>
          <a:ln w="25400" cap="sq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2168355" y="1252506"/>
            <a:ext cx="7855291" cy="1055788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（四）受精</a:t>
            </a:r>
            <a:endParaRPr lang="en-US" altLang="zh-CN" sz="2400" b="1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2400" b="1" dirty="0">
                <a:solidFill>
                  <a:srgbClr val="0033CC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受精是指精子和卵子结合而形成合子的过程。</a:t>
            </a:r>
            <a:endParaRPr lang="zh-CN" altLang="en-US" sz="2400" dirty="0">
              <a:solidFill>
                <a:srgbClr val="0033CC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TextBox 5"/>
          <p:cNvSpPr txBox="1"/>
          <p:nvPr/>
        </p:nvSpPr>
        <p:spPr>
          <a:xfrm>
            <a:off x="5262366" y="669319"/>
            <a:ext cx="2659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1817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一、雌性生殖生理</a:t>
            </a:r>
            <a:endParaRPr lang="zh-CN" altLang="en-US" sz="2400" b="1" dirty="0">
              <a:solidFill>
                <a:srgbClr val="001817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s9.rr.itc.cn/r/wapChange/20174_7_12/a8mlok2587139875562.jpg"/>
          <p:cNvSpPr>
            <a:spLocks noChangeAspect="1" noChangeArrowheads="1"/>
          </p:cNvSpPr>
          <p:nvPr/>
        </p:nvSpPr>
        <p:spPr bwMode="auto">
          <a:xfrm>
            <a:off x="1587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0033CC"/>
              </a:solidFill>
              <a:latin typeface="Arial" panose="020B0604020202020204"/>
              <a:ea typeface="宋体" panose="02010600030101010101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07868" y="1742707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精子进入卵子</a:t>
            </a:r>
            <a:endParaRPr lang="zh-CN" altLang="en-US" sz="2400" b="1" dirty="0">
              <a:solidFill>
                <a:srgbClr val="0070C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500" y="2204371"/>
            <a:ext cx="3932436" cy="3733364"/>
          </a:xfrm>
          <a:prstGeom prst="rect">
            <a:avLst/>
          </a:prstGeom>
        </p:spPr>
      </p:pic>
      <p:pic>
        <p:nvPicPr>
          <p:cNvPr id="7173" name="Picture 5" descr="C:\Users\mj\Desktop\images\生殖系统\a2i9ic9520213759284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7423" y="2597710"/>
            <a:ext cx="5288426" cy="3419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5"/>
          <p:cNvSpPr txBox="1"/>
          <p:nvPr/>
        </p:nvSpPr>
        <p:spPr>
          <a:xfrm>
            <a:off x="5262366" y="669319"/>
            <a:ext cx="2659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rgbClr val="001817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一、雌性生殖生理</a:t>
            </a:r>
            <a:endParaRPr lang="zh-CN" altLang="en-US" sz="2400" b="1" dirty="0">
              <a:solidFill>
                <a:srgbClr val="001817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TABLE_BEAUTIFY" val="smartTable{4dc3df9b-16f8-4e3e-8294-4bba866fd138}"/>
</p:tagLst>
</file>

<file path=ppt/theme/theme1.xml><?xml version="1.0" encoding="utf-8"?>
<a:theme xmlns:a="http://schemas.openxmlformats.org/drawingml/2006/main" name="古瓶荷花">
  <a:themeElements>
    <a:clrScheme name="">
      <a:dk1>
        <a:srgbClr val="0033CC"/>
      </a:dk1>
      <a:lt1>
        <a:srgbClr val="FFFFFF"/>
      </a:lt1>
      <a:dk2>
        <a:srgbClr val="007572"/>
      </a:dk2>
      <a:lt2>
        <a:srgbClr val="C0C0C0"/>
      </a:lt2>
      <a:accent1>
        <a:srgbClr val="CCECFF"/>
      </a:accent1>
      <a:accent2>
        <a:srgbClr val="3399FF"/>
      </a:accent2>
      <a:accent3>
        <a:srgbClr val="FFFFFF"/>
      </a:accent3>
      <a:accent4>
        <a:srgbClr val="002AAF"/>
      </a:accent4>
      <a:accent5>
        <a:srgbClr val="E2F4FF"/>
      </a:accent5>
      <a:accent6>
        <a:srgbClr val="2D89E5"/>
      </a:accent6>
      <a:hlink>
        <a:srgbClr val="CC0066"/>
      </a:hlink>
      <a:folHlink>
        <a:srgbClr val="7D7DA9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002AAF"/>
        </a:accent4>
        <a:accent5>
          <a:srgbClr val="E2F4FF"/>
        </a:accent5>
        <a:accent6>
          <a:srgbClr val="2D89E5"/>
        </a:accent6>
        <a:hlink>
          <a:srgbClr val="CC0066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F5FAF5"/>
        </a:accent3>
        <a:accent4>
          <a:srgbClr val="006866"/>
        </a:accent4>
        <a:accent5>
          <a:srgbClr val="F1F5F0"/>
        </a:accent5>
        <a:accent6>
          <a:srgbClr val="E5892D"/>
        </a:accent6>
        <a:hlink>
          <a:srgbClr val="636395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E2FFE2"/>
        </a:accent3>
        <a:accent4>
          <a:srgbClr val="000000"/>
        </a:accent4>
        <a:accent5>
          <a:srgbClr val="E2F4FF"/>
        </a:accent5>
        <a:accent6>
          <a:srgbClr val="2D5B00"/>
        </a:accent6>
        <a:hlink>
          <a:srgbClr val="3333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E2"/>
        </a:accent3>
        <a:accent4>
          <a:srgbClr val="000000"/>
        </a:accent4>
        <a:accent5>
          <a:srgbClr val="FFFFE2"/>
        </a:accent5>
        <a:accent6>
          <a:srgbClr val="2D892D"/>
        </a:accent6>
        <a:hlink>
          <a:srgbClr val="0066FF"/>
        </a:hlink>
        <a:folHlink>
          <a:srgbClr val="6F6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EDE"/>
        </a:accent3>
        <a:accent4>
          <a:srgbClr val="545480"/>
        </a:accent4>
        <a:accent5>
          <a:srgbClr val="FFEDED"/>
        </a:accent5>
        <a:accent6>
          <a:srgbClr val="E5892D"/>
        </a:accent6>
        <a:hlink>
          <a:srgbClr val="008080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E2F4FF"/>
        </a:accent3>
        <a:accent4>
          <a:srgbClr val="53537D"/>
        </a:accent4>
        <a:accent5>
          <a:srgbClr val="E9F7FF"/>
        </a:accent5>
        <a:accent6>
          <a:srgbClr val="E58900"/>
        </a:accent6>
        <a:hlink>
          <a:srgbClr val="CC00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DED"/>
        </a:accent3>
        <a:accent4>
          <a:srgbClr val="0057AF"/>
        </a:accent4>
        <a:accent5>
          <a:srgbClr val="FFFFE2"/>
        </a:accent5>
        <a:accent6>
          <a:srgbClr val="008989"/>
        </a:accent6>
        <a:hlink>
          <a:srgbClr val="EC0000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EBEBEB"/>
        </a:accent3>
        <a:accent4>
          <a:srgbClr val="222222"/>
        </a:accent4>
        <a:accent5>
          <a:srgbClr val="E1E1EA"/>
        </a:accent5>
        <a:accent6>
          <a:srgbClr val="E5B700"/>
        </a:accent6>
        <a:hlink>
          <a:srgbClr val="008080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主题1">
  <a:themeElements>
    <a:clrScheme name="">
      <a:dk1>
        <a:srgbClr val="0033CC"/>
      </a:dk1>
      <a:lt1>
        <a:srgbClr val="FFFFFF"/>
      </a:lt1>
      <a:dk2>
        <a:srgbClr val="007572"/>
      </a:dk2>
      <a:lt2>
        <a:srgbClr val="C0C0C0"/>
      </a:lt2>
      <a:accent1>
        <a:srgbClr val="CCECFF"/>
      </a:accent1>
      <a:accent2>
        <a:srgbClr val="3399FF"/>
      </a:accent2>
      <a:accent3>
        <a:srgbClr val="FFFFFF"/>
      </a:accent3>
      <a:accent4>
        <a:srgbClr val="002AAF"/>
      </a:accent4>
      <a:accent5>
        <a:srgbClr val="E2F4FF"/>
      </a:accent5>
      <a:accent6>
        <a:srgbClr val="2D89E5"/>
      </a:accent6>
      <a:hlink>
        <a:srgbClr val="CC0066"/>
      </a:hlink>
      <a:folHlink>
        <a:srgbClr val="7D7DA9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002AAF"/>
        </a:accent4>
        <a:accent5>
          <a:srgbClr val="E2F4FF"/>
        </a:accent5>
        <a:accent6>
          <a:srgbClr val="2D89E5"/>
        </a:accent6>
        <a:hlink>
          <a:srgbClr val="CC0066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F5FAF5"/>
        </a:accent3>
        <a:accent4>
          <a:srgbClr val="006866"/>
        </a:accent4>
        <a:accent5>
          <a:srgbClr val="F1F5F0"/>
        </a:accent5>
        <a:accent6>
          <a:srgbClr val="E5892D"/>
        </a:accent6>
        <a:hlink>
          <a:srgbClr val="636395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E2FFE2"/>
        </a:accent3>
        <a:accent4>
          <a:srgbClr val="000000"/>
        </a:accent4>
        <a:accent5>
          <a:srgbClr val="E2F4FF"/>
        </a:accent5>
        <a:accent6>
          <a:srgbClr val="2D5B00"/>
        </a:accent6>
        <a:hlink>
          <a:srgbClr val="3333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E2"/>
        </a:accent3>
        <a:accent4>
          <a:srgbClr val="000000"/>
        </a:accent4>
        <a:accent5>
          <a:srgbClr val="FFFFE2"/>
        </a:accent5>
        <a:accent6>
          <a:srgbClr val="2D892D"/>
        </a:accent6>
        <a:hlink>
          <a:srgbClr val="0066FF"/>
        </a:hlink>
        <a:folHlink>
          <a:srgbClr val="6F6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EDE"/>
        </a:accent3>
        <a:accent4>
          <a:srgbClr val="545480"/>
        </a:accent4>
        <a:accent5>
          <a:srgbClr val="FFEDED"/>
        </a:accent5>
        <a:accent6>
          <a:srgbClr val="E5892D"/>
        </a:accent6>
        <a:hlink>
          <a:srgbClr val="008080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E2F4FF"/>
        </a:accent3>
        <a:accent4>
          <a:srgbClr val="53537D"/>
        </a:accent4>
        <a:accent5>
          <a:srgbClr val="E9F7FF"/>
        </a:accent5>
        <a:accent6>
          <a:srgbClr val="E58900"/>
        </a:accent6>
        <a:hlink>
          <a:srgbClr val="CC00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DED"/>
        </a:accent3>
        <a:accent4>
          <a:srgbClr val="0057AF"/>
        </a:accent4>
        <a:accent5>
          <a:srgbClr val="FFFFE2"/>
        </a:accent5>
        <a:accent6>
          <a:srgbClr val="008989"/>
        </a:accent6>
        <a:hlink>
          <a:srgbClr val="EC0000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EBEBEB"/>
        </a:accent3>
        <a:accent4>
          <a:srgbClr val="222222"/>
        </a:accent4>
        <a:accent5>
          <a:srgbClr val="E1E1EA"/>
        </a:accent5>
        <a:accent6>
          <a:srgbClr val="E5B700"/>
        </a:accent6>
        <a:hlink>
          <a:srgbClr val="008080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古瓶荷花">
  <a:themeElements>
    <a:clrScheme name="">
      <a:dk1>
        <a:srgbClr val="0033CC"/>
      </a:dk1>
      <a:lt1>
        <a:srgbClr val="FFFFFF"/>
      </a:lt1>
      <a:dk2>
        <a:srgbClr val="007572"/>
      </a:dk2>
      <a:lt2>
        <a:srgbClr val="C0C0C0"/>
      </a:lt2>
      <a:accent1>
        <a:srgbClr val="CCECFF"/>
      </a:accent1>
      <a:accent2>
        <a:srgbClr val="3399FF"/>
      </a:accent2>
      <a:accent3>
        <a:srgbClr val="FFFFFF"/>
      </a:accent3>
      <a:accent4>
        <a:srgbClr val="002AAF"/>
      </a:accent4>
      <a:accent5>
        <a:srgbClr val="E2F4FF"/>
      </a:accent5>
      <a:accent6>
        <a:srgbClr val="2D89E5"/>
      </a:accent6>
      <a:hlink>
        <a:srgbClr val="CC0066"/>
      </a:hlink>
      <a:folHlink>
        <a:srgbClr val="7D7DA9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002AAF"/>
        </a:accent4>
        <a:accent5>
          <a:srgbClr val="E2F4FF"/>
        </a:accent5>
        <a:accent6>
          <a:srgbClr val="2D89E5"/>
        </a:accent6>
        <a:hlink>
          <a:srgbClr val="CC0066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F5FAF5"/>
        </a:accent3>
        <a:accent4>
          <a:srgbClr val="006866"/>
        </a:accent4>
        <a:accent5>
          <a:srgbClr val="F1F5F0"/>
        </a:accent5>
        <a:accent6>
          <a:srgbClr val="E5892D"/>
        </a:accent6>
        <a:hlink>
          <a:srgbClr val="636395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E2FFE2"/>
        </a:accent3>
        <a:accent4>
          <a:srgbClr val="000000"/>
        </a:accent4>
        <a:accent5>
          <a:srgbClr val="E2F4FF"/>
        </a:accent5>
        <a:accent6>
          <a:srgbClr val="2D5B00"/>
        </a:accent6>
        <a:hlink>
          <a:srgbClr val="3333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E2"/>
        </a:accent3>
        <a:accent4>
          <a:srgbClr val="000000"/>
        </a:accent4>
        <a:accent5>
          <a:srgbClr val="FFFFE2"/>
        </a:accent5>
        <a:accent6>
          <a:srgbClr val="2D892D"/>
        </a:accent6>
        <a:hlink>
          <a:srgbClr val="0066FF"/>
        </a:hlink>
        <a:folHlink>
          <a:srgbClr val="6F6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EDE"/>
        </a:accent3>
        <a:accent4>
          <a:srgbClr val="545480"/>
        </a:accent4>
        <a:accent5>
          <a:srgbClr val="FFEDED"/>
        </a:accent5>
        <a:accent6>
          <a:srgbClr val="E5892D"/>
        </a:accent6>
        <a:hlink>
          <a:srgbClr val="008080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E2F4FF"/>
        </a:accent3>
        <a:accent4>
          <a:srgbClr val="53537D"/>
        </a:accent4>
        <a:accent5>
          <a:srgbClr val="E9F7FF"/>
        </a:accent5>
        <a:accent6>
          <a:srgbClr val="E58900"/>
        </a:accent6>
        <a:hlink>
          <a:srgbClr val="CC00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DED"/>
        </a:accent3>
        <a:accent4>
          <a:srgbClr val="0057AF"/>
        </a:accent4>
        <a:accent5>
          <a:srgbClr val="FFFFE2"/>
        </a:accent5>
        <a:accent6>
          <a:srgbClr val="008989"/>
        </a:accent6>
        <a:hlink>
          <a:srgbClr val="EC0000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EBEBEB"/>
        </a:accent3>
        <a:accent4>
          <a:srgbClr val="222222"/>
        </a:accent4>
        <a:accent5>
          <a:srgbClr val="E1E1EA"/>
        </a:accent5>
        <a:accent6>
          <a:srgbClr val="E5B700"/>
        </a:accent6>
        <a:hlink>
          <a:srgbClr val="008080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1864</Words>
  <Application>WPS 演示</Application>
  <PresentationFormat>宽屏</PresentationFormat>
  <Paragraphs>205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19</vt:i4>
      </vt:variant>
    </vt:vector>
  </HeadingPairs>
  <TitlesOfParts>
    <vt:vector size="31" baseType="lpstr">
      <vt:lpstr>Arial</vt:lpstr>
      <vt:lpstr>宋体</vt:lpstr>
      <vt:lpstr>Wingdings</vt:lpstr>
      <vt:lpstr>Calibri</vt:lpstr>
      <vt:lpstr>Arial</vt:lpstr>
      <vt:lpstr>Times New Roman</vt:lpstr>
      <vt:lpstr>楷体</vt:lpstr>
      <vt:lpstr>微软雅黑</vt:lpstr>
      <vt:lpstr>Arial Unicode MS</vt:lpstr>
      <vt:lpstr>古瓶荷花</vt:lpstr>
      <vt:lpstr>主题1</vt:lpstr>
      <vt:lpstr>1_古瓶荷花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cao manman</dc:creator>
  <cp:lastModifiedBy>周生生</cp:lastModifiedBy>
  <cp:revision>7</cp:revision>
  <dcterms:created xsi:type="dcterms:W3CDTF">2020-11-03T12:53:00Z</dcterms:created>
  <dcterms:modified xsi:type="dcterms:W3CDTF">2020-11-21T15:15:05Z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2052-11.1.0.9998</vt:lpwstr>
  </property>
</Properties>
</file>